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D27BA9-E633-AA4B-B525-5DA0E3046064}" v="14" dt="2021-01-04T09:13:32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i Mustonen" userId="ebe028b4-3989-43da-b1f3-f0e08a2b03ae" providerId="ADAL" clId="{323A7783-8477-48D8-9225-8171E89626FB}"/>
    <pc:docChg chg="undo custSel addSld modSld">
      <pc:chgData name="Jari Mustonen" userId="ebe028b4-3989-43da-b1f3-f0e08a2b03ae" providerId="ADAL" clId="{323A7783-8477-48D8-9225-8171E89626FB}" dt="2020-12-30T15:04:33.096" v="19" actId="16037"/>
      <pc:docMkLst>
        <pc:docMk/>
      </pc:docMkLst>
      <pc:sldChg chg="modSp">
        <pc:chgData name="Jari Mustonen" userId="ebe028b4-3989-43da-b1f3-f0e08a2b03ae" providerId="ADAL" clId="{323A7783-8477-48D8-9225-8171E89626FB}" dt="2020-12-30T15:04:33.096" v="19" actId="16037"/>
        <pc:sldMkLst>
          <pc:docMk/>
          <pc:sldMk cId="2407285940" sldId="257"/>
        </pc:sldMkLst>
        <pc:spChg chg="mod">
          <ac:chgData name="Jari Mustonen" userId="ebe028b4-3989-43da-b1f3-f0e08a2b03ae" providerId="ADAL" clId="{323A7783-8477-48D8-9225-8171E89626FB}" dt="2020-12-30T15:04:33.096" v="19" actId="16037"/>
          <ac:spMkLst>
            <pc:docMk/>
            <pc:sldMk cId="2407285940" sldId="257"/>
            <ac:spMk id="2" creationId="{00000000-0000-0000-0000-000000000000}"/>
          </ac:spMkLst>
        </pc:spChg>
        <pc:spChg chg="mod">
          <ac:chgData name="Jari Mustonen" userId="ebe028b4-3989-43da-b1f3-f0e08a2b03ae" providerId="ADAL" clId="{323A7783-8477-48D8-9225-8171E89626FB}" dt="2020-12-30T15:02:03.144" v="16"/>
          <ac:spMkLst>
            <pc:docMk/>
            <pc:sldMk cId="2407285940" sldId="257"/>
            <ac:spMk id="4" creationId="{55203BBA-3351-4310-970A-FBA57C825404}"/>
          </ac:spMkLst>
        </pc:spChg>
      </pc:sldChg>
      <pc:sldChg chg="modSp">
        <pc:chgData name="Jari Mustonen" userId="ebe028b4-3989-43da-b1f3-f0e08a2b03ae" providerId="ADAL" clId="{323A7783-8477-48D8-9225-8171E89626FB}" dt="2020-12-30T15:02:03.144" v="16"/>
        <pc:sldMkLst>
          <pc:docMk/>
          <pc:sldMk cId="1462153558" sldId="258"/>
        </pc:sldMkLst>
        <pc:spChg chg="mod">
          <ac:chgData name="Jari Mustonen" userId="ebe028b4-3989-43da-b1f3-f0e08a2b03ae" providerId="ADAL" clId="{323A7783-8477-48D8-9225-8171E89626FB}" dt="2020-12-30T15:02:03.144" v="16"/>
          <ac:spMkLst>
            <pc:docMk/>
            <pc:sldMk cId="1462153558" sldId="258"/>
            <ac:spMk id="2" creationId="{9A68AC39-08CF-43CB-B4B6-FE7E6FDBC54D}"/>
          </ac:spMkLst>
        </pc:spChg>
      </pc:sldChg>
      <pc:sldChg chg="modSp">
        <pc:chgData name="Jari Mustonen" userId="ebe028b4-3989-43da-b1f3-f0e08a2b03ae" providerId="ADAL" clId="{323A7783-8477-48D8-9225-8171E89626FB}" dt="2020-12-30T15:02:03.144" v="16"/>
        <pc:sldMkLst>
          <pc:docMk/>
          <pc:sldMk cId="2594541115" sldId="259"/>
        </pc:sldMkLst>
        <pc:spChg chg="mod">
          <ac:chgData name="Jari Mustonen" userId="ebe028b4-3989-43da-b1f3-f0e08a2b03ae" providerId="ADAL" clId="{323A7783-8477-48D8-9225-8171E89626FB}" dt="2020-12-30T15:02:03.144" v="16"/>
          <ac:spMkLst>
            <pc:docMk/>
            <pc:sldMk cId="2594541115" sldId="259"/>
            <ac:spMk id="2" creationId="{00000000-0000-0000-0000-000000000000}"/>
          </ac:spMkLst>
        </pc:spChg>
      </pc:sldChg>
      <pc:sldChg chg="modSp">
        <pc:chgData name="Jari Mustonen" userId="ebe028b4-3989-43da-b1f3-f0e08a2b03ae" providerId="ADAL" clId="{323A7783-8477-48D8-9225-8171E89626FB}" dt="2020-12-30T15:02:03.144" v="16"/>
        <pc:sldMkLst>
          <pc:docMk/>
          <pc:sldMk cId="565243248" sldId="260"/>
        </pc:sldMkLst>
        <pc:spChg chg="mod">
          <ac:chgData name="Jari Mustonen" userId="ebe028b4-3989-43da-b1f3-f0e08a2b03ae" providerId="ADAL" clId="{323A7783-8477-48D8-9225-8171E89626FB}" dt="2020-12-30T15:02:03.144" v="16"/>
          <ac:spMkLst>
            <pc:docMk/>
            <pc:sldMk cId="565243248" sldId="260"/>
            <ac:spMk id="2" creationId="{00000000-0000-0000-0000-000000000000}"/>
          </ac:spMkLst>
        </pc:spChg>
      </pc:sldChg>
      <pc:sldChg chg="addSp delSp modSp new mod modClrScheme chgLayout">
        <pc:chgData name="Jari Mustonen" userId="ebe028b4-3989-43da-b1f3-f0e08a2b03ae" providerId="ADAL" clId="{323A7783-8477-48D8-9225-8171E89626FB}" dt="2020-12-30T15:02:03.144" v="16"/>
        <pc:sldMkLst>
          <pc:docMk/>
          <pc:sldMk cId="34287111" sldId="261"/>
        </pc:sldMkLst>
        <pc:spChg chg="mod ord">
          <ac:chgData name="Jari Mustonen" userId="ebe028b4-3989-43da-b1f3-f0e08a2b03ae" providerId="ADAL" clId="{323A7783-8477-48D8-9225-8171E89626FB}" dt="2020-12-30T15:02:03.144" v="16"/>
          <ac:spMkLst>
            <pc:docMk/>
            <pc:sldMk cId="34287111" sldId="261"/>
            <ac:spMk id="2" creationId="{0053C70D-3155-4228-B3E0-93C29F903DD6}"/>
          </ac:spMkLst>
        </pc:spChg>
        <pc:spChg chg="add del mod">
          <ac:chgData name="Jari Mustonen" userId="ebe028b4-3989-43da-b1f3-f0e08a2b03ae" providerId="ADAL" clId="{323A7783-8477-48D8-9225-8171E89626FB}" dt="2020-12-30T15:02:03.144" v="16"/>
          <ac:spMkLst>
            <pc:docMk/>
            <pc:sldMk cId="34287111" sldId="261"/>
            <ac:spMk id="3" creationId="{B2E5FE9C-B375-4C15-B3D7-B4F1D8E03490}"/>
          </ac:spMkLst>
        </pc:spChg>
      </pc:sldChg>
    </pc:docChg>
  </pc:docChgLst>
  <pc:docChgLst>
    <pc:chgData name="Jari Mustonen" userId="ebe028b4-3989-43da-b1f3-f0e08a2b03ae" providerId="ADAL" clId="{FED27BA9-E633-AA4B-B525-5DA0E3046064}"/>
    <pc:docChg chg="addSld modSld">
      <pc:chgData name="Jari Mustonen" userId="ebe028b4-3989-43da-b1f3-f0e08a2b03ae" providerId="ADAL" clId="{FED27BA9-E633-AA4B-B525-5DA0E3046064}" dt="2021-01-04T09:13:32.206" v="14" actId="20577"/>
      <pc:docMkLst>
        <pc:docMk/>
      </pc:docMkLst>
      <pc:sldChg chg="modSp new mod">
        <pc:chgData name="Jari Mustonen" userId="ebe028b4-3989-43da-b1f3-f0e08a2b03ae" providerId="ADAL" clId="{FED27BA9-E633-AA4B-B525-5DA0E3046064}" dt="2021-01-04T09:13:32.206" v="14" actId="20577"/>
        <pc:sldMkLst>
          <pc:docMk/>
          <pc:sldMk cId="975607871" sldId="264"/>
        </pc:sldMkLst>
        <pc:spChg chg="mod">
          <ac:chgData name="Jari Mustonen" userId="ebe028b4-3989-43da-b1f3-f0e08a2b03ae" providerId="ADAL" clId="{FED27BA9-E633-AA4B-B525-5DA0E3046064}" dt="2021-01-04T09:13:32.206" v="14" actId="20577"/>
          <ac:spMkLst>
            <pc:docMk/>
            <pc:sldMk cId="975607871" sldId="264"/>
            <ac:spMk id="2" creationId="{15E0305F-640A-364B-A9D5-4746AC0A5E71}"/>
          </ac:spMkLst>
        </pc:spChg>
      </pc:sldChg>
    </pc:docChg>
  </pc:docChgLst>
  <pc:docChgLst>
    <pc:chgData name="Päivi Pylväläinen" userId="84553c26-2c68-43dc-bb76-f5ad88b475c6" providerId="ADAL" clId="{2ABD5E40-552C-46BC-8714-50D42FD8D338}"/>
    <pc:docChg chg="modSld sldOrd">
      <pc:chgData name="Päivi Pylväläinen" userId="84553c26-2c68-43dc-bb76-f5ad88b475c6" providerId="ADAL" clId="{2ABD5E40-552C-46BC-8714-50D42FD8D338}" dt="2020-07-28T14:27:44.467" v="3"/>
      <pc:docMkLst>
        <pc:docMk/>
      </pc:docMkLst>
      <pc:sldChg chg="ord">
        <pc:chgData name="Päivi Pylväläinen" userId="84553c26-2c68-43dc-bb76-f5ad88b475c6" providerId="ADAL" clId="{2ABD5E40-552C-46BC-8714-50D42FD8D338}" dt="2020-07-28T14:27:44.467" v="3"/>
        <pc:sldMkLst>
          <pc:docMk/>
          <pc:sldMk cId="2407285940" sldId="257"/>
        </pc:sldMkLst>
      </pc:sldChg>
    </pc:docChg>
  </pc:docChgLst>
  <pc:docChgLst>
    <pc:chgData name="Jari Mustonen" userId="ebe028b4-3989-43da-b1f3-f0e08a2b03ae" providerId="ADAL" clId="{64177EB8-A123-4415-984D-954361F6A610}"/>
    <pc:docChg chg="addSld modSld">
      <pc:chgData name="Jari Mustonen" userId="ebe028b4-3989-43da-b1f3-f0e08a2b03ae" providerId="ADAL" clId="{64177EB8-A123-4415-984D-954361F6A610}" dt="2020-12-30T18:27:40.364" v="21" actId="20577"/>
      <pc:docMkLst>
        <pc:docMk/>
      </pc:docMkLst>
      <pc:sldChg chg="modSp new mod">
        <pc:chgData name="Jari Mustonen" userId="ebe028b4-3989-43da-b1f3-f0e08a2b03ae" providerId="ADAL" clId="{64177EB8-A123-4415-984D-954361F6A610}" dt="2020-12-30T18:09:46.476" v="7" actId="20577"/>
        <pc:sldMkLst>
          <pc:docMk/>
          <pc:sldMk cId="1205655584" sldId="262"/>
        </pc:sldMkLst>
        <pc:spChg chg="mod">
          <ac:chgData name="Jari Mustonen" userId="ebe028b4-3989-43da-b1f3-f0e08a2b03ae" providerId="ADAL" clId="{64177EB8-A123-4415-984D-954361F6A610}" dt="2020-12-30T18:09:46.476" v="7" actId="20577"/>
          <ac:spMkLst>
            <pc:docMk/>
            <pc:sldMk cId="1205655584" sldId="262"/>
            <ac:spMk id="2" creationId="{D84098AC-2882-4DB1-B948-0A880EAD054C}"/>
          </ac:spMkLst>
        </pc:spChg>
      </pc:sldChg>
      <pc:sldChg chg="modSp new mod">
        <pc:chgData name="Jari Mustonen" userId="ebe028b4-3989-43da-b1f3-f0e08a2b03ae" providerId="ADAL" clId="{64177EB8-A123-4415-984D-954361F6A610}" dt="2020-12-30T18:27:40.364" v="21" actId="20577"/>
        <pc:sldMkLst>
          <pc:docMk/>
          <pc:sldMk cId="2918196867" sldId="263"/>
        </pc:sldMkLst>
        <pc:spChg chg="mod">
          <ac:chgData name="Jari Mustonen" userId="ebe028b4-3989-43da-b1f3-f0e08a2b03ae" providerId="ADAL" clId="{64177EB8-A123-4415-984D-954361F6A610}" dt="2020-12-30T18:27:40.364" v="21" actId="20577"/>
          <ac:spMkLst>
            <pc:docMk/>
            <pc:sldMk cId="2918196867" sldId="263"/>
            <ac:spMk id="2" creationId="{3C5052DB-75B0-4934-BB72-799954097BCB}"/>
          </ac:spMkLst>
        </pc:spChg>
      </pc:sldChg>
    </pc:docChg>
  </pc:docChgLst>
  <pc:docChgLst>
    <pc:chgData name="Päivi Pylväläinen" userId="ddd6289001190958" providerId="LiveId" clId="{2687C1E3-2556-4CA4-8892-BA487946B853}"/>
    <pc:docChg chg="undo addSld delSld modSld addMainMaster delMainMaster">
      <pc:chgData name="Päivi Pylväläinen" userId="ddd6289001190958" providerId="LiveId" clId="{2687C1E3-2556-4CA4-8892-BA487946B853}" dt="2020-07-18T15:19:15.465" v="16"/>
      <pc:docMkLst>
        <pc:docMk/>
      </pc:docMkLst>
      <pc:sldChg chg="del">
        <pc:chgData name="Päivi Pylväläinen" userId="ddd6289001190958" providerId="LiveId" clId="{2687C1E3-2556-4CA4-8892-BA487946B853}" dt="2020-07-18T15:17:33.672" v="11" actId="47"/>
        <pc:sldMkLst>
          <pc:docMk/>
          <pc:sldMk cId="1575753664" sldId="256"/>
        </pc:sldMkLst>
      </pc:sldChg>
      <pc:sldChg chg="add del">
        <pc:chgData name="Päivi Pylväläinen" userId="ddd6289001190958" providerId="LiveId" clId="{2687C1E3-2556-4CA4-8892-BA487946B853}" dt="2020-07-18T15:17:09.088" v="2" actId="27028"/>
        <pc:sldMkLst>
          <pc:docMk/>
          <pc:sldMk cId="1378267043" sldId="257"/>
        </pc:sldMkLst>
      </pc:sldChg>
      <pc:sldChg chg="addSp delSp modSp add">
        <pc:chgData name="Päivi Pylväläinen" userId="ddd6289001190958" providerId="LiveId" clId="{2687C1E3-2556-4CA4-8892-BA487946B853}" dt="2020-07-18T15:19:15.465" v="16"/>
        <pc:sldMkLst>
          <pc:docMk/>
          <pc:sldMk cId="2407285940" sldId="257"/>
        </pc:sldMkLst>
        <pc:spChg chg="mod">
          <ac:chgData name="Päivi Pylväläinen" userId="ddd6289001190958" providerId="LiveId" clId="{2687C1E3-2556-4CA4-8892-BA487946B853}" dt="2020-07-18T15:19:15.465" v="16"/>
          <ac:spMkLst>
            <pc:docMk/>
            <pc:sldMk cId="2407285940" sldId="257"/>
            <ac:spMk id="2" creationId="{00000000-0000-0000-0000-000000000000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2407285940" sldId="257"/>
            <ac:spMk id="3" creationId="{B99E0C25-40FD-40BF-98E1-3BADDF864D0A}"/>
          </ac:spMkLst>
        </pc:spChg>
        <pc:spChg chg="add mod">
          <ac:chgData name="Päivi Pylväläinen" userId="ddd6289001190958" providerId="LiveId" clId="{2687C1E3-2556-4CA4-8892-BA487946B853}" dt="2020-07-18T15:19:15.465" v="16"/>
          <ac:spMkLst>
            <pc:docMk/>
            <pc:sldMk cId="2407285940" sldId="257"/>
            <ac:spMk id="4" creationId="{55203BBA-3351-4310-970A-FBA57C825404}"/>
          </ac:spMkLst>
        </pc:spChg>
      </pc:sldChg>
      <pc:sldChg chg="addSp delSp modSp add">
        <pc:chgData name="Päivi Pylväläinen" userId="ddd6289001190958" providerId="LiveId" clId="{2687C1E3-2556-4CA4-8892-BA487946B853}" dt="2020-07-18T15:19:15.465" v="16"/>
        <pc:sldMkLst>
          <pc:docMk/>
          <pc:sldMk cId="1462153558" sldId="258"/>
        </pc:sldMkLst>
        <pc:spChg chg="mod">
          <ac:chgData name="Päivi Pylväläinen" userId="ddd6289001190958" providerId="LiveId" clId="{2687C1E3-2556-4CA4-8892-BA487946B853}" dt="2020-07-18T15:19:15.465" v="16"/>
          <ac:spMkLst>
            <pc:docMk/>
            <pc:sldMk cId="1462153558" sldId="258"/>
            <ac:spMk id="2" creationId="{9A68AC39-08CF-43CB-B4B6-FE7E6FDBC54D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1462153558" sldId="258"/>
            <ac:spMk id="3" creationId="{015B3D76-6847-4F09-82D6-98E1E61C3F28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1462153558" sldId="258"/>
            <ac:spMk id="5" creationId="{BA0BBC18-55A2-4BF1-BE49-054FB18E7C36}"/>
          </ac:spMkLst>
        </pc:spChg>
        <pc:graphicFrameChg chg="mod">
          <ac:chgData name="Päivi Pylväläinen" userId="ddd6289001190958" providerId="LiveId" clId="{2687C1E3-2556-4CA4-8892-BA487946B853}" dt="2020-07-18T15:19:15.465" v="16"/>
          <ac:graphicFrameMkLst>
            <pc:docMk/>
            <pc:sldMk cId="1462153558" sldId="258"/>
            <ac:graphicFrameMk id="4" creationId="{4B7059D2-451C-40A8-99A2-5AC2E2633C95}"/>
          </ac:graphicFrameMkLst>
        </pc:graphicFrameChg>
      </pc:sldChg>
      <pc:sldChg chg="addSp delSp modSp add">
        <pc:chgData name="Päivi Pylväläinen" userId="ddd6289001190958" providerId="LiveId" clId="{2687C1E3-2556-4CA4-8892-BA487946B853}" dt="2020-07-18T15:19:15.465" v="16"/>
        <pc:sldMkLst>
          <pc:docMk/>
          <pc:sldMk cId="2594541115" sldId="259"/>
        </pc:sldMkLst>
        <pc:spChg chg="mod">
          <ac:chgData name="Päivi Pylväläinen" userId="ddd6289001190958" providerId="LiveId" clId="{2687C1E3-2556-4CA4-8892-BA487946B853}" dt="2020-07-18T15:19:15.465" v="16"/>
          <ac:spMkLst>
            <pc:docMk/>
            <pc:sldMk cId="2594541115" sldId="259"/>
            <ac:spMk id="2" creationId="{00000000-0000-0000-0000-000000000000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2594541115" sldId="259"/>
            <ac:spMk id="3" creationId="{E63A8567-A7DE-4DFD-A36D-213287461F8F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2594541115" sldId="259"/>
            <ac:spMk id="4" creationId="{44333698-3A01-4FB0-95AB-D92E67899E94}"/>
          </ac:spMkLst>
        </pc:spChg>
        <pc:graphicFrameChg chg="mod">
          <ac:chgData name="Päivi Pylväläinen" userId="ddd6289001190958" providerId="LiveId" clId="{2687C1E3-2556-4CA4-8892-BA487946B853}" dt="2020-07-18T15:19:15.465" v="16"/>
          <ac:graphicFrameMkLst>
            <pc:docMk/>
            <pc:sldMk cId="2594541115" sldId="259"/>
            <ac:graphicFrameMk id="8" creationId="{FBD22318-694F-4A47-8328-C2FB3F3149BA}"/>
          </ac:graphicFrameMkLst>
        </pc:graphicFrameChg>
      </pc:sldChg>
      <pc:sldChg chg="addSp delSp modSp add">
        <pc:chgData name="Päivi Pylväläinen" userId="ddd6289001190958" providerId="LiveId" clId="{2687C1E3-2556-4CA4-8892-BA487946B853}" dt="2020-07-18T15:19:15.465" v="16"/>
        <pc:sldMkLst>
          <pc:docMk/>
          <pc:sldMk cId="565243248" sldId="260"/>
        </pc:sldMkLst>
        <pc:spChg chg="mod">
          <ac:chgData name="Päivi Pylväläinen" userId="ddd6289001190958" providerId="LiveId" clId="{2687C1E3-2556-4CA4-8892-BA487946B853}" dt="2020-07-18T15:19:15.465" v="16"/>
          <ac:spMkLst>
            <pc:docMk/>
            <pc:sldMk cId="565243248" sldId="260"/>
            <ac:spMk id="2" creationId="{00000000-0000-0000-0000-000000000000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565243248" sldId="260"/>
            <ac:spMk id="3" creationId="{F575EFD8-08FF-468B-9FAA-ED953F409D2E}"/>
          </ac:spMkLst>
        </pc:spChg>
        <pc:spChg chg="add del mod">
          <ac:chgData name="Päivi Pylväläinen" userId="ddd6289001190958" providerId="LiveId" clId="{2687C1E3-2556-4CA4-8892-BA487946B853}" dt="2020-07-18T15:17:38.287" v="12"/>
          <ac:spMkLst>
            <pc:docMk/>
            <pc:sldMk cId="565243248" sldId="260"/>
            <ac:spMk id="4" creationId="{AAFA3549-A73E-425D-B49A-EBD1142CDA98}"/>
          </ac:spMkLst>
        </pc:spChg>
        <pc:graphicFrameChg chg="mod">
          <ac:chgData name="Päivi Pylväläinen" userId="ddd6289001190958" providerId="LiveId" clId="{2687C1E3-2556-4CA4-8892-BA487946B853}" dt="2020-07-18T15:19:15.465" v="16"/>
          <ac:graphicFrameMkLst>
            <pc:docMk/>
            <pc:sldMk cId="565243248" sldId="260"/>
            <ac:graphicFrameMk id="8" creationId="{3A06BDBB-D604-4CBE-88C9-317CBF3A2399}"/>
          </ac:graphicFrameMkLst>
        </pc:graphicFrameChg>
      </pc:sldChg>
      <pc:sldMasterChg chg="add del addSldLayout delSldLayout">
        <pc:chgData name="Päivi Pylväläinen" userId="ddd6289001190958" providerId="LiveId" clId="{2687C1E3-2556-4CA4-8892-BA487946B853}" dt="2020-07-18T15:17:09.088" v="2" actId="27028"/>
        <pc:sldMasterMkLst>
          <pc:docMk/>
          <pc:sldMasterMk cId="1073604456" sldId="2147484265"/>
        </pc:sldMasterMkLst>
        <pc:sldLayoutChg chg="add del">
          <pc:chgData name="Päivi Pylväläinen" userId="ddd6289001190958" providerId="LiveId" clId="{2687C1E3-2556-4CA4-8892-BA487946B853}" dt="2020-07-18T15:17:09.088" v="2" actId="27028"/>
          <pc:sldLayoutMkLst>
            <pc:docMk/>
            <pc:sldMasterMk cId="1073604456" sldId="2147484265"/>
            <pc:sldLayoutMk cId="2147871354" sldId="2147484266"/>
          </pc:sldLayoutMkLst>
        </pc:sldLayoutChg>
      </pc:sldMaster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00A3AF-6BD5-4CE9-B64C-4F269634DA74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</dgm:pt>
    <dgm:pt modelId="{CB1E4C2C-2489-4223-8FD8-1C3668B525F8}">
      <dgm:prSet/>
      <dgm:spPr/>
      <dgm:t>
        <a:bodyPr/>
        <a:lstStyle/>
        <a:p>
          <a:r>
            <a:rPr lang="fi-FI"/>
            <a:t>Syksy</a:t>
          </a:r>
        </a:p>
      </dgm:t>
    </dgm:pt>
    <dgm:pt modelId="{29E68E62-8166-4A6B-9F81-0E2170F72DB0}" type="parTrans" cxnId="{37503412-24DA-48C4-8D46-D4D8FF0A5F44}">
      <dgm:prSet/>
      <dgm:spPr/>
      <dgm:t>
        <a:bodyPr/>
        <a:lstStyle/>
        <a:p>
          <a:endParaRPr lang="fi-FI"/>
        </a:p>
      </dgm:t>
    </dgm:pt>
    <dgm:pt modelId="{0B00FEB1-8558-47E6-B1ED-01BC2A197C87}" type="sibTrans" cxnId="{37503412-24DA-48C4-8D46-D4D8FF0A5F44}">
      <dgm:prSet/>
      <dgm:spPr/>
      <dgm:t>
        <a:bodyPr/>
        <a:lstStyle/>
        <a:p>
          <a:endParaRPr lang="fi-FI"/>
        </a:p>
      </dgm:t>
    </dgm:pt>
    <dgm:pt modelId="{F0D437F9-50FB-4F58-A963-BAC62917A136}">
      <dgm:prSet/>
      <dgm:spPr/>
      <dgm:t>
        <a:bodyPr/>
        <a:lstStyle/>
        <a:p>
          <a:r>
            <a:rPr lang="fi-FI"/>
            <a:t>aulatilat</a:t>
          </a:r>
        </a:p>
      </dgm:t>
    </dgm:pt>
    <dgm:pt modelId="{7A32C12C-A779-444B-B04E-D6A50C953A23}" type="parTrans" cxnId="{B49192BC-8DD9-4AE2-AABB-6B702F8C3EF4}">
      <dgm:prSet/>
      <dgm:spPr/>
      <dgm:t>
        <a:bodyPr/>
        <a:lstStyle/>
        <a:p>
          <a:endParaRPr lang="fi-FI"/>
        </a:p>
      </dgm:t>
    </dgm:pt>
    <dgm:pt modelId="{767B403A-4B35-406A-A699-91F9609D824D}" type="sibTrans" cxnId="{B49192BC-8DD9-4AE2-AABB-6B702F8C3EF4}">
      <dgm:prSet/>
      <dgm:spPr/>
      <dgm:t>
        <a:bodyPr/>
        <a:lstStyle/>
        <a:p>
          <a:endParaRPr lang="fi-FI"/>
        </a:p>
      </dgm:t>
    </dgm:pt>
    <dgm:pt modelId="{D8F1C3A4-75EF-4C48-A8BC-C15C9D55DE20}">
      <dgm:prSet/>
      <dgm:spPr/>
      <dgm:t>
        <a:bodyPr/>
        <a:lstStyle/>
        <a:p>
          <a:r>
            <a:rPr lang="fi-FI"/>
            <a:t>Talvi</a:t>
          </a:r>
        </a:p>
      </dgm:t>
    </dgm:pt>
    <dgm:pt modelId="{EE27AACD-0526-4E4F-AC96-C620A4E37C4C}" type="parTrans" cxnId="{14475929-CD32-4AF0-BBD4-EFCF666FF6A5}">
      <dgm:prSet/>
      <dgm:spPr/>
      <dgm:t>
        <a:bodyPr/>
        <a:lstStyle/>
        <a:p>
          <a:endParaRPr lang="fi-FI"/>
        </a:p>
      </dgm:t>
    </dgm:pt>
    <dgm:pt modelId="{B788CEBB-B60E-4233-B4DA-C6E88458A7BD}" type="sibTrans" cxnId="{14475929-CD32-4AF0-BBD4-EFCF666FF6A5}">
      <dgm:prSet/>
      <dgm:spPr/>
      <dgm:t>
        <a:bodyPr/>
        <a:lstStyle/>
        <a:p>
          <a:endParaRPr lang="fi-FI"/>
        </a:p>
      </dgm:t>
    </dgm:pt>
    <dgm:pt modelId="{8311D175-D1B9-4BC7-BE8E-F674F2382317}">
      <dgm:prSet/>
      <dgm:spPr/>
      <dgm:t>
        <a:bodyPr/>
        <a:lstStyle/>
        <a:p>
          <a:r>
            <a:rPr lang="fi-FI"/>
            <a:t>2. kerros</a:t>
          </a:r>
        </a:p>
      </dgm:t>
    </dgm:pt>
    <dgm:pt modelId="{9755BA61-D7DE-469A-A3A1-D8FA9DD293C4}" type="parTrans" cxnId="{AE9D3275-7771-4E0A-B375-16739498E258}">
      <dgm:prSet/>
      <dgm:spPr/>
      <dgm:t>
        <a:bodyPr/>
        <a:lstStyle/>
        <a:p>
          <a:endParaRPr lang="fi-FI"/>
        </a:p>
      </dgm:t>
    </dgm:pt>
    <dgm:pt modelId="{8E3EF45C-6ECE-44F2-AD9B-62C8F5337300}" type="sibTrans" cxnId="{AE9D3275-7771-4E0A-B375-16739498E258}">
      <dgm:prSet/>
      <dgm:spPr/>
      <dgm:t>
        <a:bodyPr/>
        <a:lstStyle/>
        <a:p>
          <a:endParaRPr lang="fi-FI"/>
        </a:p>
      </dgm:t>
    </dgm:pt>
    <dgm:pt modelId="{3C8D86FA-818A-4C8F-8809-C78027EB35BF}">
      <dgm:prSet/>
      <dgm:spPr/>
      <dgm:t>
        <a:bodyPr/>
        <a:lstStyle/>
        <a:p>
          <a:r>
            <a:rPr lang="fi-FI"/>
            <a:t>3. kerros</a:t>
          </a:r>
        </a:p>
      </dgm:t>
    </dgm:pt>
    <dgm:pt modelId="{A2105140-145B-4399-8AF1-16999B4E141D}" type="parTrans" cxnId="{952CC288-F355-4224-8B48-99038C1CEDF3}">
      <dgm:prSet/>
      <dgm:spPr/>
      <dgm:t>
        <a:bodyPr/>
        <a:lstStyle/>
        <a:p>
          <a:endParaRPr lang="fi-FI"/>
        </a:p>
      </dgm:t>
    </dgm:pt>
    <dgm:pt modelId="{E852D30C-4053-4486-A6C8-398BC411DAE0}" type="sibTrans" cxnId="{952CC288-F355-4224-8B48-99038C1CEDF3}">
      <dgm:prSet/>
      <dgm:spPr/>
      <dgm:t>
        <a:bodyPr/>
        <a:lstStyle/>
        <a:p>
          <a:endParaRPr lang="fi-FI"/>
        </a:p>
      </dgm:t>
    </dgm:pt>
    <dgm:pt modelId="{4D99E231-F26B-40FA-9C9F-2F5124E37661}">
      <dgm:prSet/>
      <dgm:spPr/>
      <dgm:t>
        <a:bodyPr/>
        <a:lstStyle/>
        <a:p>
          <a:r>
            <a:rPr lang="fi-FI"/>
            <a:t>Kevät</a:t>
          </a:r>
        </a:p>
      </dgm:t>
    </dgm:pt>
    <dgm:pt modelId="{4BF401EA-D7D1-4F2D-B8C2-7739AC04D561}" type="parTrans" cxnId="{3B8FA4D3-C2C4-4AC8-A3DE-8FF5DA9976A5}">
      <dgm:prSet/>
      <dgm:spPr/>
      <dgm:t>
        <a:bodyPr/>
        <a:lstStyle/>
        <a:p>
          <a:endParaRPr lang="fi-FI"/>
        </a:p>
      </dgm:t>
    </dgm:pt>
    <dgm:pt modelId="{4AE93545-EBBD-41BB-B702-075C27B7A61A}" type="sibTrans" cxnId="{3B8FA4D3-C2C4-4AC8-A3DE-8FF5DA9976A5}">
      <dgm:prSet/>
      <dgm:spPr/>
      <dgm:t>
        <a:bodyPr/>
        <a:lstStyle/>
        <a:p>
          <a:endParaRPr lang="fi-FI"/>
        </a:p>
      </dgm:t>
    </dgm:pt>
    <dgm:pt modelId="{9EB6226A-1BD9-4CB5-95CF-49EC78515098}">
      <dgm:prSet/>
      <dgm:spPr/>
      <dgm:t>
        <a:bodyPr/>
        <a:lstStyle/>
        <a:p>
          <a:r>
            <a:rPr lang="fi-FI"/>
            <a:t>4. kerros</a:t>
          </a:r>
        </a:p>
      </dgm:t>
    </dgm:pt>
    <dgm:pt modelId="{0492320B-5AFF-4D86-A268-DCDDB7EBDD52}" type="parTrans" cxnId="{63602A56-2C97-4474-9BE6-EB4E8B4C02E1}">
      <dgm:prSet/>
      <dgm:spPr/>
      <dgm:t>
        <a:bodyPr/>
        <a:lstStyle/>
        <a:p>
          <a:endParaRPr lang="fi-FI"/>
        </a:p>
      </dgm:t>
    </dgm:pt>
    <dgm:pt modelId="{37A8EA4A-69B1-4A82-8F17-3214BC8E2CB1}" type="sibTrans" cxnId="{63602A56-2C97-4474-9BE6-EB4E8B4C02E1}">
      <dgm:prSet/>
      <dgm:spPr/>
      <dgm:t>
        <a:bodyPr/>
        <a:lstStyle/>
        <a:p>
          <a:endParaRPr lang="fi-FI"/>
        </a:p>
      </dgm:t>
    </dgm:pt>
    <dgm:pt modelId="{8BE991D8-CEEE-4260-8824-4E0865454B39}">
      <dgm:prSet/>
      <dgm:spPr/>
      <dgm:t>
        <a:bodyPr/>
        <a:lstStyle/>
        <a:p>
          <a:r>
            <a:rPr lang="fi-FI"/>
            <a:t>Kesä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hlinkshowjump?jump=lastslide" highlightClick="1"/>
          </dgm14:cNvPr>
        </a:ext>
      </dgm:extLst>
    </dgm:pt>
    <dgm:pt modelId="{200E18C8-C241-487D-A3A7-C2C3F8A94249}" type="parTrans" cxnId="{9E614841-F83B-49CF-8346-B7DED62469D8}">
      <dgm:prSet/>
      <dgm:spPr/>
      <dgm:t>
        <a:bodyPr/>
        <a:lstStyle/>
        <a:p>
          <a:endParaRPr lang="fi-FI"/>
        </a:p>
      </dgm:t>
    </dgm:pt>
    <dgm:pt modelId="{AC841F56-EA75-4492-B183-023C752D6D75}" type="sibTrans" cxnId="{9E614841-F83B-49CF-8346-B7DED62469D8}">
      <dgm:prSet/>
      <dgm:spPr/>
      <dgm:t>
        <a:bodyPr/>
        <a:lstStyle/>
        <a:p>
          <a:endParaRPr lang="fi-FI"/>
        </a:p>
      </dgm:t>
    </dgm:pt>
    <dgm:pt modelId="{EE25B88A-1646-4E65-A558-8AE026B60AD5}">
      <dgm:prSet/>
      <dgm:spPr/>
      <dgm:t>
        <a:bodyPr/>
        <a:lstStyle/>
        <a:p>
          <a:r>
            <a:rPr lang="fi-FI"/>
            <a:t>remontti valmis</a:t>
          </a:r>
        </a:p>
      </dgm:t>
    </dgm:pt>
    <dgm:pt modelId="{39EC6A8B-9569-4461-A0B9-A29A5C3E8692}" type="parTrans" cxnId="{F7D7B331-1949-4421-99D7-BAF39C1C2AEA}">
      <dgm:prSet/>
      <dgm:spPr/>
      <dgm:t>
        <a:bodyPr/>
        <a:lstStyle/>
        <a:p>
          <a:endParaRPr lang="fi-FI"/>
        </a:p>
      </dgm:t>
    </dgm:pt>
    <dgm:pt modelId="{53DF264C-F542-477B-B4E4-D2231B778BAF}" type="sibTrans" cxnId="{F7D7B331-1949-4421-99D7-BAF39C1C2AEA}">
      <dgm:prSet/>
      <dgm:spPr/>
      <dgm:t>
        <a:bodyPr/>
        <a:lstStyle/>
        <a:p>
          <a:endParaRPr lang="fi-FI"/>
        </a:p>
      </dgm:t>
    </dgm:pt>
    <dgm:pt modelId="{6B656DB2-B765-43F2-ABED-12BDBFF58814}" type="pres">
      <dgm:prSet presAssocID="{1C00A3AF-6BD5-4CE9-B64C-4F269634DA74}" presName="Name0" presStyleCnt="0">
        <dgm:presLayoutVars>
          <dgm:dir/>
          <dgm:resizeHandles val="exact"/>
        </dgm:presLayoutVars>
      </dgm:prSet>
      <dgm:spPr/>
    </dgm:pt>
    <dgm:pt modelId="{6416B1F2-31E4-470A-AFED-C99FA36BEF21}" type="pres">
      <dgm:prSet presAssocID="{CB1E4C2C-2489-4223-8FD8-1C3668B525F8}" presName="node" presStyleLbl="node1" presStyleIdx="0" presStyleCnt="4">
        <dgm:presLayoutVars>
          <dgm:bulletEnabled val="1"/>
        </dgm:presLayoutVars>
      </dgm:prSet>
      <dgm:spPr/>
    </dgm:pt>
    <dgm:pt modelId="{F8237414-9470-4C24-9F68-7035C47FC8BA}" type="pres">
      <dgm:prSet presAssocID="{0B00FEB1-8558-47E6-B1ED-01BC2A197C87}" presName="sibTrans" presStyleLbl="sibTrans1D1" presStyleIdx="0" presStyleCnt="3"/>
      <dgm:spPr/>
    </dgm:pt>
    <dgm:pt modelId="{88814601-EDDF-4C27-9192-6FFBB68E5F1D}" type="pres">
      <dgm:prSet presAssocID="{0B00FEB1-8558-47E6-B1ED-01BC2A197C87}" presName="connectorText" presStyleLbl="sibTrans1D1" presStyleIdx="0" presStyleCnt="3"/>
      <dgm:spPr/>
    </dgm:pt>
    <dgm:pt modelId="{4B65605C-CC62-429B-A27B-6AD733211535}" type="pres">
      <dgm:prSet presAssocID="{D8F1C3A4-75EF-4C48-A8BC-C15C9D55DE20}" presName="node" presStyleLbl="node1" presStyleIdx="1" presStyleCnt="4">
        <dgm:presLayoutVars>
          <dgm:bulletEnabled val="1"/>
        </dgm:presLayoutVars>
      </dgm:prSet>
      <dgm:spPr/>
    </dgm:pt>
    <dgm:pt modelId="{C1377787-A56F-44E2-A311-88846AEB2DC5}" type="pres">
      <dgm:prSet presAssocID="{B788CEBB-B60E-4233-B4DA-C6E88458A7BD}" presName="sibTrans" presStyleLbl="sibTrans1D1" presStyleIdx="1" presStyleCnt="3"/>
      <dgm:spPr/>
    </dgm:pt>
    <dgm:pt modelId="{0A4DC33B-37FD-4F10-9275-687FFDA81696}" type="pres">
      <dgm:prSet presAssocID="{B788CEBB-B60E-4233-B4DA-C6E88458A7BD}" presName="connectorText" presStyleLbl="sibTrans1D1" presStyleIdx="1" presStyleCnt="3"/>
      <dgm:spPr/>
    </dgm:pt>
    <dgm:pt modelId="{878DC81D-7337-41D1-88CD-F45ED96D0B94}" type="pres">
      <dgm:prSet presAssocID="{4D99E231-F26B-40FA-9C9F-2F5124E37661}" presName="node" presStyleLbl="node1" presStyleIdx="2" presStyleCnt="4">
        <dgm:presLayoutVars>
          <dgm:bulletEnabled val="1"/>
        </dgm:presLayoutVars>
      </dgm:prSet>
      <dgm:spPr/>
    </dgm:pt>
    <dgm:pt modelId="{F64A6C2D-4F09-44C0-AC79-428ED1526B9D}" type="pres">
      <dgm:prSet presAssocID="{4AE93545-EBBD-41BB-B702-075C27B7A61A}" presName="sibTrans" presStyleLbl="sibTrans1D1" presStyleIdx="2" presStyleCnt="3"/>
      <dgm:spPr/>
    </dgm:pt>
    <dgm:pt modelId="{A5B67DC7-ACCE-463A-9393-A4C9C3425F1F}" type="pres">
      <dgm:prSet presAssocID="{4AE93545-EBBD-41BB-B702-075C27B7A61A}" presName="connectorText" presStyleLbl="sibTrans1D1" presStyleIdx="2" presStyleCnt="3"/>
      <dgm:spPr/>
    </dgm:pt>
    <dgm:pt modelId="{68C1357F-30E5-4F4A-A3C8-6C1C6D748982}" type="pres">
      <dgm:prSet presAssocID="{8BE991D8-CEEE-4260-8824-4E0865454B39}" presName="node" presStyleLbl="node1" presStyleIdx="3" presStyleCnt="4">
        <dgm:presLayoutVars>
          <dgm:bulletEnabled val="1"/>
        </dgm:presLayoutVars>
      </dgm:prSet>
      <dgm:spPr/>
    </dgm:pt>
  </dgm:ptLst>
  <dgm:cxnLst>
    <dgm:cxn modelId="{31C24809-BE24-4AC4-9D45-668C992CC7E0}" type="presOf" srcId="{8BE991D8-CEEE-4260-8824-4E0865454B39}" destId="{68C1357F-30E5-4F4A-A3C8-6C1C6D748982}" srcOrd="0" destOrd="0" presId="urn:microsoft.com/office/officeart/2005/8/layout/bProcess3"/>
    <dgm:cxn modelId="{581ADF0B-A9C9-498B-BA83-E80AEF6E6AC4}" type="presOf" srcId="{3C8D86FA-818A-4C8F-8809-C78027EB35BF}" destId="{4B65605C-CC62-429B-A27B-6AD733211535}" srcOrd="0" destOrd="2" presId="urn:microsoft.com/office/officeart/2005/8/layout/bProcess3"/>
    <dgm:cxn modelId="{37503412-24DA-48C4-8D46-D4D8FF0A5F44}" srcId="{1C00A3AF-6BD5-4CE9-B64C-4F269634DA74}" destId="{CB1E4C2C-2489-4223-8FD8-1C3668B525F8}" srcOrd="0" destOrd="0" parTransId="{29E68E62-8166-4A6B-9F81-0E2170F72DB0}" sibTransId="{0B00FEB1-8558-47E6-B1ED-01BC2A197C87}"/>
    <dgm:cxn modelId="{EED5951F-CA9F-405E-B1EC-66C145A57597}" type="presOf" srcId="{B788CEBB-B60E-4233-B4DA-C6E88458A7BD}" destId="{C1377787-A56F-44E2-A311-88846AEB2DC5}" srcOrd="0" destOrd="0" presId="urn:microsoft.com/office/officeart/2005/8/layout/bProcess3"/>
    <dgm:cxn modelId="{BC0CA128-E941-4AD7-A46B-782CEC088B16}" type="presOf" srcId="{4AE93545-EBBD-41BB-B702-075C27B7A61A}" destId="{F64A6C2D-4F09-44C0-AC79-428ED1526B9D}" srcOrd="0" destOrd="0" presId="urn:microsoft.com/office/officeart/2005/8/layout/bProcess3"/>
    <dgm:cxn modelId="{14475929-CD32-4AF0-BBD4-EFCF666FF6A5}" srcId="{1C00A3AF-6BD5-4CE9-B64C-4F269634DA74}" destId="{D8F1C3A4-75EF-4C48-A8BC-C15C9D55DE20}" srcOrd="1" destOrd="0" parTransId="{EE27AACD-0526-4E4F-AC96-C620A4E37C4C}" sibTransId="{B788CEBB-B60E-4233-B4DA-C6E88458A7BD}"/>
    <dgm:cxn modelId="{BD66B02B-9577-49A1-B2CB-5EA83B169F2C}" type="presOf" srcId="{F0D437F9-50FB-4F58-A963-BAC62917A136}" destId="{6416B1F2-31E4-470A-AFED-C99FA36BEF21}" srcOrd="0" destOrd="1" presId="urn:microsoft.com/office/officeart/2005/8/layout/bProcess3"/>
    <dgm:cxn modelId="{46503B2E-A247-41F0-82B0-F488F82976C5}" type="presOf" srcId="{8311D175-D1B9-4BC7-BE8E-F674F2382317}" destId="{4B65605C-CC62-429B-A27B-6AD733211535}" srcOrd="0" destOrd="1" presId="urn:microsoft.com/office/officeart/2005/8/layout/bProcess3"/>
    <dgm:cxn modelId="{F7D7B331-1949-4421-99D7-BAF39C1C2AEA}" srcId="{8BE991D8-CEEE-4260-8824-4E0865454B39}" destId="{EE25B88A-1646-4E65-A558-8AE026B60AD5}" srcOrd="0" destOrd="0" parTransId="{39EC6A8B-9569-4461-A0B9-A29A5C3E8692}" sibTransId="{53DF264C-F542-477B-B4E4-D2231B778BAF}"/>
    <dgm:cxn modelId="{CB8A3134-B19C-4E30-B753-1BFB1315C852}" type="presOf" srcId="{9EB6226A-1BD9-4CB5-95CF-49EC78515098}" destId="{878DC81D-7337-41D1-88CD-F45ED96D0B94}" srcOrd="0" destOrd="1" presId="urn:microsoft.com/office/officeart/2005/8/layout/bProcess3"/>
    <dgm:cxn modelId="{5C6EFF36-6337-492F-85E6-9CBD9DD1E89D}" type="presOf" srcId="{B788CEBB-B60E-4233-B4DA-C6E88458A7BD}" destId="{0A4DC33B-37FD-4F10-9275-687FFDA81696}" srcOrd="1" destOrd="0" presId="urn:microsoft.com/office/officeart/2005/8/layout/bProcess3"/>
    <dgm:cxn modelId="{4FD3B737-5A34-49E5-9443-B4477A7DD2F1}" type="presOf" srcId="{4AE93545-EBBD-41BB-B702-075C27B7A61A}" destId="{A5B67DC7-ACCE-463A-9393-A4C9C3425F1F}" srcOrd="1" destOrd="0" presId="urn:microsoft.com/office/officeart/2005/8/layout/bProcess3"/>
    <dgm:cxn modelId="{F8003761-ADE6-4105-B4AA-F311A1C3A271}" type="presOf" srcId="{4D99E231-F26B-40FA-9C9F-2F5124E37661}" destId="{878DC81D-7337-41D1-88CD-F45ED96D0B94}" srcOrd="0" destOrd="0" presId="urn:microsoft.com/office/officeart/2005/8/layout/bProcess3"/>
    <dgm:cxn modelId="{9E614841-F83B-49CF-8346-B7DED62469D8}" srcId="{1C00A3AF-6BD5-4CE9-B64C-4F269634DA74}" destId="{8BE991D8-CEEE-4260-8824-4E0865454B39}" srcOrd="3" destOrd="0" parTransId="{200E18C8-C241-487D-A3A7-C2C3F8A94249}" sibTransId="{AC841F56-EA75-4492-B183-023C752D6D75}"/>
    <dgm:cxn modelId="{54896365-4185-4AA1-AE1A-EF2C0E7CDE4A}" type="presOf" srcId="{EE25B88A-1646-4E65-A558-8AE026B60AD5}" destId="{68C1357F-30E5-4F4A-A3C8-6C1C6D748982}" srcOrd="0" destOrd="1" presId="urn:microsoft.com/office/officeart/2005/8/layout/bProcess3"/>
    <dgm:cxn modelId="{E701614A-2A0C-4A80-9BE6-BE1A47A20EFC}" type="presOf" srcId="{CB1E4C2C-2489-4223-8FD8-1C3668B525F8}" destId="{6416B1F2-31E4-470A-AFED-C99FA36BEF21}" srcOrd="0" destOrd="0" presId="urn:microsoft.com/office/officeart/2005/8/layout/bProcess3"/>
    <dgm:cxn modelId="{B598B46A-5BA1-43D1-B9F5-139FCD41DB07}" type="presOf" srcId="{1C00A3AF-6BD5-4CE9-B64C-4F269634DA74}" destId="{6B656DB2-B765-43F2-ABED-12BDBFF58814}" srcOrd="0" destOrd="0" presId="urn:microsoft.com/office/officeart/2005/8/layout/bProcess3"/>
    <dgm:cxn modelId="{AE9D3275-7771-4E0A-B375-16739498E258}" srcId="{D8F1C3A4-75EF-4C48-A8BC-C15C9D55DE20}" destId="{8311D175-D1B9-4BC7-BE8E-F674F2382317}" srcOrd="0" destOrd="0" parTransId="{9755BA61-D7DE-469A-A3A1-D8FA9DD293C4}" sibTransId="{8E3EF45C-6ECE-44F2-AD9B-62C8F5337300}"/>
    <dgm:cxn modelId="{63602A56-2C97-4474-9BE6-EB4E8B4C02E1}" srcId="{4D99E231-F26B-40FA-9C9F-2F5124E37661}" destId="{9EB6226A-1BD9-4CB5-95CF-49EC78515098}" srcOrd="0" destOrd="0" parTransId="{0492320B-5AFF-4D86-A268-DCDDB7EBDD52}" sibTransId="{37A8EA4A-69B1-4A82-8F17-3214BC8E2CB1}"/>
    <dgm:cxn modelId="{9F1A827C-24BF-4726-8EA6-4671582B3137}" type="presOf" srcId="{0B00FEB1-8558-47E6-B1ED-01BC2A197C87}" destId="{88814601-EDDF-4C27-9192-6FFBB68E5F1D}" srcOrd="1" destOrd="0" presId="urn:microsoft.com/office/officeart/2005/8/layout/bProcess3"/>
    <dgm:cxn modelId="{952CC288-F355-4224-8B48-99038C1CEDF3}" srcId="{D8F1C3A4-75EF-4C48-A8BC-C15C9D55DE20}" destId="{3C8D86FA-818A-4C8F-8809-C78027EB35BF}" srcOrd="1" destOrd="0" parTransId="{A2105140-145B-4399-8AF1-16999B4E141D}" sibTransId="{E852D30C-4053-4486-A6C8-398BC411DAE0}"/>
    <dgm:cxn modelId="{B49192BC-8DD9-4AE2-AABB-6B702F8C3EF4}" srcId="{CB1E4C2C-2489-4223-8FD8-1C3668B525F8}" destId="{F0D437F9-50FB-4F58-A963-BAC62917A136}" srcOrd="0" destOrd="0" parTransId="{7A32C12C-A779-444B-B04E-D6A50C953A23}" sibTransId="{767B403A-4B35-406A-A699-91F9609D824D}"/>
    <dgm:cxn modelId="{08398CD1-00D1-4F97-A349-B7B01EF24B28}" type="presOf" srcId="{D8F1C3A4-75EF-4C48-A8BC-C15C9D55DE20}" destId="{4B65605C-CC62-429B-A27B-6AD733211535}" srcOrd="0" destOrd="0" presId="urn:microsoft.com/office/officeart/2005/8/layout/bProcess3"/>
    <dgm:cxn modelId="{3B8FA4D3-C2C4-4AC8-A3DE-8FF5DA9976A5}" srcId="{1C00A3AF-6BD5-4CE9-B64C-4F269634DA74}" destId="{4D99E231-F26B-40FA-9C9F-2F5124E37661}" srcOrd="2" destOrd="0" parTransId="{4BF401EA-D7D1-4F2D-B8C2-7739AC04D561}" sibTransId="{4AE93545-EBBD-41BB-B702-075C27B7A61A}"/>
    <dgm:cxn modelId="{81E663FD-F1A6-4897-8218-04D2BEF84DE0}" type="presOf" srcId="{0B00FEB1-8558-47E6-B1ED-01BC2A197C87}" destId="{F8237414-9470-4C24-9F68-7035C47FC8BA}" srcOrd="0" destOrd="0" presId="urn:microsoft.com/office/officeart/2005/8/layout/bProcess3"/>
    <dgm:cxn modelId="{A742E6C9-D3CD-477B-9DEB-0A9E0678F78F}" type="presParOf" srcId="{6B656DB2-B765-43F2-ABED-12BDBFF58814}" destId="{6416B1F2-31E4-470A-AFED-C99FA36BEF21}" srcOrd="0" destOrd="0" presId="urn:microsoft.com/office/officeart/2005/8/layout/bProcess3"/>
    <dgm:cxn modelId="{DEE5C42D-3BF2-438D-BBD5-AC482EF68F28}" type="presParOf" srcId="{6B656DB2-B765-43F2-ABED-12BDBFF58814}" destId="{F8237414-9470-4C24-9F68-7035C47FC8BA}" srcOrd="1" destOrd="0" presId="urn:microsoft.com/office/officeart/2005/8/layout/bProcess3"/>
    <dgm:cxn modelId="{C8D1EF12-48BD-405A-B425-5DDC419EB948}" type="presParOf" srcId="{F8237414-9470-4C24-9F68-7035C47FC8BA}" destId="{88814601-EDDF-4C27-9192-6FFBB68E5F1D}" srcOrd="0" destOrd="0" presId="urn:microsoft.com/office/officeart/2005/8/layout/bProcess3"/>
    <dgm:cxn modelId="{0B96CA28-1800-4A9A-9CFC-4E000D205516}" type="presParOf" srcId="{6B656DB2-B765-43F2-ABED-12BDBFF58814}" destId="{4B65605C-CC62-429B-A27B-6AD733211535}" srcOrd="2" destOrd="0" presId="urn:microsoft.com/office/officeart/2005/8/layout/bProcess3"/>
    <dgm:cxn modelId="{F2EE1125-079F-44A7-BC97-03F60A229004}" type="presParOf" srcId="{6B656DB2-B765-43F2-ABED-12BDBFF58814}" destId="{C1377787-A56F-44E2-A311-88846AEB2DC5}" srcOrd="3" destOrd="0" presId="urn:microsoft.com/office/officeart/2005/8/layout/bProcess3"/>
    <dgm:cxn modelId="{53FC758F-499A-488E-8DCF-0DDD974C536A}" type="presParOf" srcId="{C1377787-A56F-44E2-A311-88846AEB2DC5}" destId="{0A4DC33B-37FD-4F10-9275-687FFDA81696}" srcOrd="0" destOrd="0" presId="urn:microsoft.com/office/officeart/2005/8/layout/bProcess3"/>
    <dgm:cxn modelId="{EEB36B7B-049F-4E78-97F7-20594ECEE9BE}" type="presParOf" srcId="{6B656DB2-B765-43F2-ABED-12BDBFF58814}" destId="{878DC81D-7337-41D1-88CD-F45ED96D0B94}" srcOrd="4" destOrd="0" presId="urn:microsoft.com/office/officeart/2005/8/layout/bProcess3"/>
    <dgm:cxn modelId="{F0F35479-296E-42A5-84E0-E7D63A609A78}" type="presParOf" srcId="{6B656DB2-B765-43F2-ABED-12BDBFF58814}" destId="{F64A6C2D-4F09-44C0-AC79-428ED1526B9D}" srcOrd="5" destOrd="0" presId="urn:microsoft.com/office/officeart/2005/8/layout/bProcess3"/>
    <dgm:cxn modelId="{60A81101-A84B-4AB6-9B82-A83A0E5FACB2}" type="presParOf" srcId="{F64A6C2D-4F09-44C0-AC79-428ED1526B9D}" destId="{A5B67DC7-ACCE-463A-9393-A4C9C3425F1F}" srcOrd="0" destOrd="0" presId="urn:microsoft.com/office/officeart/2005/8/layout/bProcess3"/>
    <dgm:cxn modelId="{AF725C5A-29AC-4D89-9876-7D8E514293A6}" type="presParOf" srcId="{6B656DB2-B765-43F2-ABED-12BDBFF58814}" destId="{68C1357F-30E5-4F4A-A3C8-6C1C6D748982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DAADDE-6CBF-4845-8E4A-92AF804AF95C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fi-FI"/>
        </a:p>
      </dgm:t>
    </dgm:pt>
    <dgm:pt modelId="{F7755E82-E1DE-402E-844D-D7A24A5E363B}">
      <dgm:prSet/>
      <dgm:spPr/>
      <dgm:t>
        <a:bodyPr/>
        <a:lstStyle/>
        <a:p>
          <a:r>
            <a:rPr lang="fi-FI"/>
            <a:t>Hankesuunnittelu</a:t>
          </a:r>
        </a:p>
      </dgm:t>
    </dgm:pt>
    <dgm:pt modelId="{C59F1A7C-AE96-4EBE-AFA4-DE0E35019711}" type="parTrans" cxnId="{B980B7D6-68FF-44B8-B95A-13EF100112F8}">
      <dgm:prSet/>
      <dgm:spPr/>
      <dgm:t>
        <a:bodyPr/>
        <a:lstStyle/>
        <a:p>
          <a:endParaRPr lang="fi-FI"/>
        </a:p>
      </dgm:t>
    </dgm:pt>
    <dgm:pt modelId="{E8901771-C93F-48E5-8CCA-90D566B44086}" type="sibTrans" cxnId="{B980B7D6-68FF-44B8-B95A-13EF100112F8}">
      <dgm:prSet/>
      <dgm:spPr/>
      <dgm:t>
        <a:bodyPr/>
        <a:lstStyle/>
        <a:p>
          <a:endParaRPr lang="fi-FI"/>
        </a:p>
      </dgm:t>
    </dgm:pt>
    <dgm:pt modelId="{E329D466-ED4A-4052-AD7E-BDCF82FE4E60}">
      <dgm:prSet/>
      <dgm:spPr/>
      <dgm:t>
        <a:bodyPr/>
        <a:lstStyle/>
        <a:p>
          <a:r>
            <a:rPr lang="fi-FI"/>
            <a:t>kustannukset</a:t>
          </a:r>
        </a:p>
      </dgm:t>
    </dgm:pt>
    <dgm:pt modelId="{E7398291-5621-457B-BDDD-7CE42E971B31}" type="parTrans" cxnId="{4E2F0E5D-4FEF-4950-B97E-049680FB6ACF}">
      <dgm:prSet/>
      <dgm:spPr/>
      <dgm:t>
        <a:bodyPr/>
        <a:lstStyle/>
        <a:p>
          <a:endParaRPr lang="fi-FI"/>
        </a:p>
      </dgm:t>
    </dgm:pt>
    <dgm:pt modelId="{A1ECF3BB-FCE8-4F43-ADF0-02EB590B0A54}" type="sibTrans" cxnId="{4E2F0E5D-4FEF-4950-B97E-049680FB6ACF}">
      <dgm:prSet/>
      <dgm:spPr/>
      <dgm:t>
        <a:bodyPr/>
        <a:lstStyle/>
        <a:p>
          <a:endParaRPr lang="fi-FI"/>
        </a:p>
      </dgm:t>
    </dgm:pt>
    <dgm:pt modelId="{E6791661-9732-4FB3-8A21-761CF02FFDF7}">
      <dgm:prSet/>
      <dgm:spPr/>
      <dgm:t>
        <a:bodyPr/>
        <a:lstStyle/>
        <a:p>
          <a:r>
            <a:rPr lang="fi-FI"/>
            <a:t>laajuus</a:t>
          </a:r>
        </a:p>
      </dgm:t>
    </dgm:pt>
    <dgm:pt modelId="{4DE04544-C337-40C2-81A7-647817183707}" type="parTrans" cxnId="{E3011458-B8CD-49C8-9945-69298F7B0EC2}">
      <dgm:prSet/>
      <dgm:spPr/>
      <dgm:t>
        <a:bodyPr/>
        <a:lstStyle/>
        <a:p>
          <a:endParaRPr lang="fi-FI"/>
        </a:p>
      </dgm:t>
    </dgm:pt>
    <dgm:pt modelId="{F9DB6D88-BF5A-4AAD-BDF4-62CEDD79FE5C}" type="sibTrans" cxnId="{E3011458-B8CD-49C8-9945-69298F7B0EC2}">
      <dgm:prSet/>
      <dgm:spPr/>
      <dgm:t>
        <a:bodyPr/>
        <a:lstStyle/>
        <a:p>
          <a:endParaRPr lang="fi-FI"/>
        </a:p>
      </dgm:t>
    </dgm:pt>
    <dgm:pt modelId="{A3BA1A97-5611-45EF-8133-231BBCC233DE}">
      <dgm:prSet/>
      <dgm:spPr/>
      <dgm:t>
        <a:bodyPr/>
        <a:lstStyle/>
        <a:p>
          <a:r>
            <a:rPr lang="fi-FI"/>
            <a:t>Suunnittelu</a:t>
          </a:r>
        </a:p>
      </dgm:t>
    </dgm:pt>
    <dgm:pt modelId="{A4A377C9-1802-4F74-9C62-804E1F29660C}" type="parTrans" cxnId="{28378065-655D-4638-A5BA-78F657980DDE}">
      <dgm:prSet/>
      <dgm:spPr/>
      <dgm:t>
        <a:bodyPr/>
        <a:lstStyle/>
        <a:p>
          <a:endParaRPr lang="fi-FI"/>
        </a:p>
      </dgm:t>
    </dgm:pt>
    <dgm:pt modelId="{D4BF0499-20FD-4FDD-B36E-46FF5B2401B2}" type="sibTrans" cxnId="{28378065-655D-4638-A5BA-78F657980DDE}">
      <dgm:prSet/>
      <dgm:spPr/>
      <dgm:t>
        <a:bodyPr/>
        <a:lstStyle/>
        <a:p>
          <a:endParaRPr lang="fi-FI"/>
        </a:p>
      </dgm:t>
    </dgm:pt>
    <dgm:pt modelId="{F6E5070B-4F51-4F38-AE3B-9A48DD6DADF2}">
      <dgm:prSet/>
      <dgm:spPr/>
      <dgm:t>
        <a:bodyPr/>
        <a:lstStyle/>
        <a:p>
          <a:r>
            <a:rPr lang="fi-FI"/>
            <a:t>kustannukset</a:t>
          </a:r>
        </a:p>
      </dgm:t>
    </dgm:pt>
    <dgm:pt modelId="{99B2D82A-8283-44A4-A535-A421A3158209}" type="parTrans" cxnId="{764B1322-E42E-4DD3-B16E-5C944DDCAC9D}">
      <dgm:prSet/>
      <dgm:spPr/>
      <dgm:t>
        <a:bodyPr/>
        <a:lstStyle/>
        <a:p>
          <a:endParaRPr lang="fi-FI"/>
        </a:p>
      </dgm:t>
    </dgm:pt>
    <dgm:pt modelId="{803663A3-8E80-4C4F-8119-F06A472B10A4}" type="sibTrans" cxnId="{764B1322-E42E-4DD3-B16E-5C944DDCAC9D}">
      <dgm:prSet/>
      <dgm:spPr/>
      <dgm:t>
        <a:bodyPr/>
        <a:lstStyle/>
        <a:p>
          <a:endParaRPr lang="fi-FI"/>
        </a:p>
      </dgm:t>
    </dgm:pt>
    <dgm:pt modelId="{EF6A2FD4-0C79-46CC-9637-9F7E52C0BE43}">
      <dgm:prSet/>
      <dgm:spPr/>
      <dgm:t>
        <a:bodyPr/>
        <a:lstStyle/>
        <a:p>
          <a:r>
            <a:rPr lang="fi-FI"/>
            <a:t>Urakoitsijan valinta</a:t>
          </a:r>
        </a:p>
      </dgm:t>
    </dgm:pt>
    <dgm:pt modelId="{51376083-F0C4-4B09-91ED-FA5D6F0270FC}" type="parTrans" cxnId="{B3A813A7-5B47-4283-8EC0-AA9EA2DEDA9B}">
      <dgm:prSet/>
      <dgm:spPr/>
      <dgm:t>
        <a:bodyPr/>
        <a:lstStyle/>
        <a:p>
          <a:endParaRPr lang="fi-FI"/>
        </a:p>
      </dgm:t>
    </dgm:pt>
    <dgm:pt modelId="{4C94E23C-5438-405C-80C4-EFFCC0CA4230}" type="sibTrans" cxnId="{B3A813A7-5B47-4283-8EC0-AA9EA2DEDA9B}">
      <dgm:prSet/>
      <dgm:spPr/>
      <dgm:t>
        <a:bodyPr/>
        <a:lstStyle/>
        <a:p>
          <a:endParaRPr lang="fi-FI"/>
        </a:p>
      </dgm:t>
    </dgm:pt>
    <dgm:pt modelId="{F1ACE770-8C1C-4C16-B079-2ADF1F3EF7F2}">
      <dgm:prSet/>
      <dgm:spPr/>
      <dgm:t>
        <a:bodyPr/>
        <a:lstStyle/>
        <a:p>
          <a:r>
            <a:rPr lang="fi-FI"/>
            <a:t>kilpailutus</a:t>
          </a:r>
        </a:p>
      </dgm:t>
    </dgm:pt>
    <dgm:pt modelId="{E4161A32-3069-46F0-B41A-635084791937}" type="parTrans" cxnId="{7BE39746-1A4C-430B-A92C-9A5E3BD650EE}">
      <dgm:prSet/>
      <dgm:spPr/>
      <dgm:t>
        <a:bodyPr/>
        <a:lstStyle/>
        <a:p>
          <a:endParaRPr lang="fi-FI"/>
        </a:p>
      </dgm:t>
    </dgm:pt>
    <dgm:pt modelId="{2C231B2E-08A5-4D65-8033-80939C5262FE}" type="sibTrans" cxnId="{7BE39746-1A4C-430B-A92C-9A5E3BD650EE}">
      <dgm:prSet/>
      <dgm:spPr/>
      <dgm:t>
        <a:bodyPr/>
        <a:lstStyle/>
        <a:p>
          <a:endParaRPr lang="fi-FI"/>
        </a:p>
      </dgm:t>
    </dgm:pt>
    <dgm:pt modelId="{70C71F85-2E5A-4205-8452-2711B4ACF4E5}">
      <dgm:prSet/>
      <dgm:spPr/>
      <dgm:t>
        <a:bodyPr/>
        <a:lstStyle/>
        <a:p>
          <a:r>
            <a:rPr lang="fi-FI"/>
            <a:t>Rakentaminen</a:t>
          </a:r>
        </a:p>
      </dgm:t>
    </dgm:pt>
    <dgm:pt modelId="{9B70BF37-1035-4509-A239-75A127C50167}" type="parTrans" cxnId="{3542AA09-04C7-430B-B0D6-42AA5A160C9D}">
      <dgm:prSet/>
      <dgm:spPr/>
      <dgm:t>
        <a:bodyPr/>
        <a:lstStyle/>
        <a:p>
          <a:endParaRPr lang="fi-FI"/>
        </a:p>
      </dgm:t>
    </dgm:pt>
    <dgm:pt modelId="{C3EC5BC9-8EB5-4713-BBFD-403589E3584B}" type="sibTrans" cxnId="{3542AA09-04C7-430B-B0D6-42AA5A160C9D}">
      <dgm:prSet/>
      <dgm:spPr/>
      <dgm:t>
        <a:bodyPr/>
        <a:lstStyle/>
        <a:p>
          <a:endParaRPr lang="fi-FI"/>
        </a:p>
      </dgm:t>
    </dgm:pt>
    <dgm:pt modelId="{C287C66F-E0F5-45AA-8BBE-2F17D90509D1}">
      <dgm:prSet/>
      <dgm:spPr/>
      <dgm:t>
        <a:bodyPr/>
        <a:lstStyle/>
        <a:p>
          <a:r>
            <a:rPr lang="fi-FI"/>
            <a:t>aloituskatselmus</a:t>
          </a:r>
        </a:p>
      </dgm:t>
    </dgm:pt>
    <dgm:pt modelId="{526BC051-1C44-4FCD-A7C5-670B7AF2F2E2}" type="parTrans" cxnId="{25F40D4F-21BE-4AFC-9F8B-E089D83F6262}">
      <dgm:prSet/>
      <dgm:spPr/>
      <dgm:t>
        <a:bodyPr/>
        <a:lstStyle/>
        <a:p>
          <a:endParaRPr lang="fi-FI"/>
        </a:p>
      </dgm:t>
    </dgm:pt>
    <dgm:pt modelId="{2BB18A01-B69F-448F-9CFF-6A0D546E70DE}" type="sibTrans" cxnId="{25F40D4F-21BE-4AFC-9F8B-E089D83F6262}">
      <dgm:prSet/>
      <dgm:spPr/>
      <dgm:t>
        <a:bodyPr/>
        <a:lstStyle/>
        <a:p>
          <a:endParaRPr lang="fi-FI"/>
        </a:p>
      </dgm:t>
    </dgm:pt>
    <dgm:pt modelId="{B4EA1A94-3D14-4398-A4EC-1DFA675D8766}">
      <dgm:prSet/>
      <dgm:spPr/>
      <dgm:t>
        <a:bodyPr/>
        <a:lstStyle/>
        <a:p>
          <a:r>
            <a:rPr lang="fi-FI"/>
            <a:t>purkutyöt</a:t>
          </a:r>
        </a:p>
      </dgm:t>
    </dgm:pt>
    <dgm:pt modelId="{58BD5007-8ED6-4A14-A21A-0BAEBB0341DF}" type="parTrans" cxnId="{B68DFC39-6103-413B-A437-F07664D5F536}">
      <dgm:prSet/>
      <dgm:spPr/>
      <dgm:t>
        <a:bodyPr/>
        <a:lstStyle/>
        <a:p>
          <a:endParaRPr lang="fi-FI"/>
        </a:p>
      </dgm:t>
    </dgm:pt>
    <dgm:pt modelId="{DD17A0CB-0674-49FA-AFE5-0528F3FBFBD0}" type="sibTrans" cxnId="{B68DFC39-6103-413B-A437-F07664D5F536}">
      <dgm:prSet/>
      <dgm:spPr/>
      <dgm:t>
        <a:bodyPr/>
        <a:lstStyle/>
        <a:p>
          <a:endParaRPr lang="fi-FI"/>
        </a:p>
      </dgm:t>
    </dgm:pt>
    <dgm:pt modelId="{153E4426-5909-44AF-B990-2AFE35D9D6F0}">
      <dgm:prSet/>
      <dgm:spPr/>
      <dgm:t>
        <a:bodyPr/>
        <a:lstStyle/>
        <a:p>
          <a:r>
            <a:rPr lang="fi-FI"/>
            <a:t>rakennustyöt</a:t>
          </a:r>
        </a:p>
      </dgm:t>
    </dgm:pt>
    <dgm:pt modelId="{E9F76AD0-CF5C-43F0-BF3D-03935EF18ECC}" type="parTrans" cxnId="{DB173B81-A8DC-4CD2-AC6A-9375D56704B6}">
      <dgm:prSet/>
      <dgm:spPr/>
      <dgm:t>
        <a:bodyPr/>
        <a:lstStyle/>
        <a:p>
          <a:endParaRPr lang="fi-FI"/>
        </a:p>
      </dgm:t>
    </dgm:pt>
    <dgm:pt modelId="{07B845BF-5392-4620-84F3-DE1E9416E38F}" type="sibTrans" cxnId="{DB173B81-A8DC-4CD2-AC6A-9375D56704B6}">
      <dgm:prSet/>
      <dgm:spPr/>
      <dgm:t>
        <a:bodyPr/>
        <a:lstStyle/>
        <a:p>
          <a:endParaRPr lang="fi-FI"/>
        </a:p>
      </dgm:t>
    </dgm:pt>
    <dgm:pt modelId="{42EB1947-7A09-4F3A-9E07-097C756B7E54}">
      <dgm:prSet/>
      <dgm:spPr/>
      <dgm:t>
        <a:bodyPr/>
        <a:lstStyle/>
        <a:p>
          <a:r>
            <a:rPr lang="fi-FI"/>
            <a:t>Arviointi</a:t>
          </a:r>
        </a:p>
      </dgm:t>
    </dgm:pt>
    <dgm:pt modelId="{A7D6F6DB-3C99-4C1F-BBC6-EE14A505D543}" type="parTrans" cxnId="{91530E31-7959-4412-9ECB-960614B3425B}">
      <dgm:prSet/>
      <dgm:spPr/>
      <dgm:t>
        <a:bodyPr/>
        <a:lstStyle/>
        <a:p>
          <a:endParaRPr lang="fi-FI"/>
        </a:p>
      </dgm:t>
    </dgm:pt>
    <dgm:pt modelId="{0930E1D4-7273-460F-8113-CB26C65901F9}" type="sibTrans" cxnId="{91530E31-7959-4412-9ECB-960614B3425B}">
      <dgm:prSet/>
      <dgm:spPr/>
      <dgm:t>
        <a:bodyPr/>
        <a:lstStyle/>
        <a:p>
          <a:endParaRPr lang="fi-FI"/>
        </a:p>
      </dgm:t>
    </dgm:pt>
    <dgm:pt modelId="{B1E9A0FF-1B06-4629-B534-00AD52832E7E}">
      <dgm:prSet/>
      <dgm:spPr/>
      <dgm:t>
        <a:bodyPr/>
        <a:lstStyle/>
        <a:p>
          <a:r>
            <a:rPr lang="fi-FI"/>
            <a:t>takuuaika</a:t>
          </a:r>
        </a:p>
      </dgm:t>
    </dgm:pt>
    <dgm:pt modelId="{DA37E329-B37F-42A4-A0BD-21BC26E98A60}" type="parTrans" cxnId="{E52077D9-D8FC-43A7-B37D-9C339B6A707B}">
      <dgm:prSet/>
      <dgm:spPr/>
      <dgm:t>
        <a:bodyPr/>
        <a:lstStyle/>
        <a:p>
          <a:endParaRPr lang="fi-FI"/>
        </a:p>
      </dgm:t>
    </dgm:pt>
    <dgm:pt modelId="{831330E6-22A5-4BE0-9250-8E2615124D33}" type="sibTrans" cxnId="{E52077D9-D8FC-43A7-B37D-9C339B6A707B}">
      <dgm:prSet/>
      <dgm:spPr/>
      <dgm:t>
        <a:bodyPr/>
        <a:lstStyle/>
        <a:p>
          <a:endParaRPr lang="fi-FI"/>
        </a:p>
      </dgm:t>
    </dgm:pt>
    <dgm:pt modelId="{EFE78489-BA23-4295-8522-B9F3B823924F}" type="pres">
      <dgm:prSet presAssocID="{D9DAADDE-6CBF-4845-8E4A-92AF804AF95C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106C5DDA-8118-4FA8-92E4-8177596319DF}" type="pres">
      <dgm:prSet presAssocID="{F7755E82-E1DE-402E-844D-D7A24A5E363B}" presName="parentText1" presStyleLbl="node1" presStyleIdx="0" presStyleCnt="5">
        <dgm:presLayoutVars>
          <dgm:chMax/>
          <dgm:chPref val="3"/>
          <dgm:bulletEnabled val="1"/>
        </dgm:presLayoutVars>
      </dgm:prSet>
      <dgm:spPr/>
    </dgm:pt>
    <dgm:pt modelId="{6876EAA8-E7DA-4011-80E0-F21EE2F361DB}" type="pres">
      <dgm:prSet presAssocID="{F7755E82-E1DE-402E-844D-D7A24A5E363B}" presName="childText1" presStyleLbl="solidAlignAcc1" presStyleIdx="0" presStyleCnt="5">
        <dgm:presLayoutVars>
          <dgm:chMax val="0"/>
          <dgm:chPref val="0"/>
          <dgm:bulletEnabled val="1"/>
        </dgm:presLayoutVars>
      </dgm:prSet>
      <dgm:spPr/>
    </dgm:pt>
    <dgm:pt modelId="{DAEFA79A-CADA-44E0-9AD5-772007337EEC}" type="pres">
      <dgm:prSet presAssocID="{A3BA1A97-5611-45EF-8133-231BBCC233DE}" presName="parentText2" presStyleLbl="node1" presStyleIdx="1" presStyleCnt="5">
        <dgm:presLayoutVars>
          <dgm:chMax/>
          <dgm:chPref val="3"/>
          <dgm:bulletEnabled val="1"/>
        </dgm:presLayoutVars>
      </dgm:prSet>
      <dgm:spPr/>
    </dgm:pt>
    <dgm:pt modelId="{4A93B710-EC9F-442D-8E1C-1B0BE6C2FB15}" type="pres">
      <dgm:prSet presAssocID="{A3BA1A97-5611-45EF-8133-231BBCC233DE}" presName="childText2" presStyleLbl="solidAlignAcc1" presStyleIdx="1" presStyleCnt="5">
        <dgm:presLayoutVars>
          <dgm:chMax val="0"/>
          <dgm:chPref val="0"/>
          <dgm:bulletEnabled val="1"/>
        </dgm:presLayoutVars>
      </dgm:prSet>
      <dgm:spPr/>
    </dgm:pt>
    <dgm:pt modelId="{CB1B6E71-1157-472F-921C-3691CAA8128B}" type="pres">
      <dgm:prSet presAssocID="{EF6A2FD4-0C79-46CC-9637-9F7E52C0BE43}" presName="parentText3" presStyleLbl="node1" presStyleIdx="2" presStyleCnt="5">
        <dgm:presLayoutVars>
          <dgm:chMax/>
          <dgm:chPref val="3"/>
          <dgm:bulletEnabled val="1"/>
        </dgm:presLayoutVars>
      </dgm:prSet>
      <dgm:spPr/>
    </dgm:pt>
    <dgm:pt modelId="{767FA586-515A-4FBA-A4A3-E8FB4CB5BD13}" type="pres">
      <dgm:prSet presAssocID="{EF6A2FD4-0C79-46CC-9637-9F7E52C0BE43}" presName="childText3" presStyleLbl="solidAlignAcc1" presStyleIdx="2" presStyleCnt="5">
        <dgm:presLayoutVars>
          <dgm:chMax val="0"/>
          <dgm:chPref val="0"/>
          <dgm:bulletEnabled val="1"/>
        </dgm:presLayoutVars>
      </dgm:prSet>
      <dgm:spPr/>
    </dgm:pt>
    <dgm:pt modelId="{0DECEE5A-F519-4309-9468-7C7DB967AD75}" type="pres">
      <dgm:prSet presAssocID="{70C71F85-2E5A-4205-8452-2711B4ACF4E5}" presName="parentText4" presStyleLbl="node1" presStyleIdx="3" presStyleCnt="5">
        <dgm:presLayoutVars>
          <dgm:chMax/>
          <dgm:chPref val="3"/>
          <dgm:bulletEnabled val="1"/>
        </dgm:presLayoutVars>
      </dgm:prSet>
      <dgm:spPr/>
    </dgm:pt>
    <dgm:pt modelId="{5DA62608-15EB-4097-A195-9F0B60891117}" type="pres">
      <dgm:prSet presAssocID="{70C71F85-2E5A-4205-8452-2711B4ACF4E5}" presName="childText4" presStyleLbl="solidAlignAcc1" presStyleIdx="3" presStyleCnt="5">
        <dgm:presLayoutVars>
          <dgm:chMax val="0"/>
          <dgm:chPref val="0"/>
          <dgm:bulletEnabled val="1"/>
        </dgm:presLayoutVars>
      </dgm:prSet>
      <dgm:spPr/>
    </dgm:pt>
    <dgm:pt modelId="{7E9EC48B-B169-4651-8D3D-E1BE27318BBB}" type="pres">
      <dgm:prSet presAssocID="{42EB1947-7A09-4F3A-9E07-097C756B7E54}" presName="parentText5" presStyleLbl="node1" presStyleIdx="4" presStyleCnt="5">
        <dgm:presLayoutVars>
          <dgm:chMax/>
          <dgm:chPref val="3"/>
          <dgm:bulletEnabled val="1"/>
        </dgm:presLayoutVars>
      </dgm:prSet>
      <dgm:spPr/>
    </dgm:pt>
    <dgm:pt modelId="{7E71DC4A-78EA-464C-BEAF-8311524946EB}" type="pres">
      <dgm:prSet presAssocID="{42EB1947-7A09-4F3A-9E07-097C756B7E54}" presName="childText5" presStyleLbl="solidAlignAcc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3542AA09-04C7-430B-B0D6-42AA5A160C9D}" srcId="{D9DAADDE-6CBF-4845-8E4A-92AF804AF95C}" destId="{70C71F85-2E5A-4205-8452-2711B4ACF4E5}" srcOrd="3" destOrd="0" parTransId="{9B70BF37-1035-4509-A239-75A127C50167}" sibTransId="{C3EC5BC9-8EB5-4713-BBFD-403589E3584B}"/>
    <dgm:cxn modelId="{C08C700B-E845-40C2-8A40-4D4B5BEFD2B2}" type="presOf" srcId="{A3BA1A97-5611-45EF-8133-231BBCC233DE}" destId="{DAEFA79A-CADA-44E0-9AD5-772007337EEC}" srcOrd="0" destOrd="0" presId="urn:microsoft.com/office/officeart/2009/3/layout/IncreasingArrowsProcess"/>
    <dgm:cxn modelId="{F453F820-2AA1-437B-9604-459C043215D1}" type="presOf" srcId="{F6E5070B-4F51-4F38-AE3B-9A48DD6DADF2}" destId="{4A93B710-EC9F-442D-8E1C-1B0BE6C2FB15}" srcOrd="0" destOrd="0" presId="urn:microsoft.com/office/officeart/2009/3/layout/IncreasingArrowsProcess"/>
    <dgm:cxn modelId="{764B1322-E42E-4DD3-B16E-5C944DDCAC9D}" srcId="{A3BA1A97-5611-45EF-8133-231BBCC233DE}" destId="{F6E5070B-4F51-4F38-AE3B-9A48DD6DADF2}" srcOrd="0" destOrd="0" parTransId="{99B2D82A-8283-44A4-A535-A421A3158209}" sibTransId="{803663A3-8E80-4C4F-8119-F06A472B10A4}"/>
    <dgm:cxn modelId="{DB12D322-DA8A-4153-8529-311BDAD3665E}" type="presOf" srcId="{C287C66F-E0F5-45AA-8BBE-2F17D90509D1}" destId="{5DA62608-15EB-4097-A195-9F0B60891117}" srcOrd="0" destOrd="0" presId="urn:microsoft.com/office/officeart/2009/3/layout/IncreasingArrowsProcess"/>
    <dgm:cxn modelId="{7F3AE72D-D07D-4D96-8A37-45615072B91E}" type="presOf" srcId="{F7755E82-E1DE-402E-844D-D7A24A5E363B}" destId="{106C5DDA-8118-4FA8-92E4-8177596319DF}" srcOrd="0" destOrd="0" presId="urn:microsoft.com/office/officeart/2009/3/layout/IncreasingArrowsProcess"/>
    <dgm:cxn modelId="{91530E31-7959-4412-9ECB-960614B3425B}" srcId="{D9DAADDE-6CBF-4845-8E4A-92AF804AF95C}" destId="{42EB1947-7A09-4F3A-9E07-097C756B7E54}" srcOrd="4" destOrd="0" parTransId="{A7D6F6DB-3C99-4C1F-BBC6-EE14A505D543}" sibTransId="{0930E1D4-7273-460F-8113-CB26C65901F9}"/>
    <dgm:cxn modelId="{B68DFC39-6103-413B-A437-F07664D5F536}" srcId="{70C71F85-2E5A-4205-8452-2711B4ACF4E5}" destId="{B4EA1A94-3D14-4398-A4EC-1DFA675D8766}" srcOrd="1" destOrd="0" parTransId="{58BD5007-8ED6-4A14-A21A-0BAEBB0341DF}" sibTransId="{DD17A0CB-0674-49FA-AFE5-0528F3FBFBD0}"/>
    <dgm:cxn modelId="{42CE8340-04A3-4663-85F5-8BB1EC9885F7}" type="presOf" srcId="{70C71F85-2E5A-4205-8452-2711B4ACF4E5}" destId="{0DECEE5A-F519-4309-9468-7C7DB967AD75}" srcOrd="0" destOrd="0" presId="urn:microsoft.com/office/officeart/2009/3/layout/IncreasingArrowsProcess"/>
    <dgm:cxn modelId="{4E2F0E5D-4FEF-4950-B97E-049680FB6ACF}" srcId="{F7755E82-E1DE-402E-844D-D7A24A5E363B}" destId="{E329D466-ED4A-4052-AD7E-BDCF82FE4E60}" srcOrd="0" destOrd="0" parTransId="{E7398291-5621-457B-BDDD-7CE42E971B31}" sibTransId="{A1ECF3BB-FCE8-4F43-ADF0-02EB590B0A54}"/>
    <dgm:cxn modelId="{28378065-655D-4638-A5BA-78F657980DDE}" srcId="{D9DAADDE-6CBF-4845-8E4A-92AF804AF95C}" destId="{A3BA1A97-5611-45EF-8133-231BBCC233DE}" srcOrd="1" destOrd="0" parTransId="{A4A377C9-1802-4F74-9C62-804E1F29660C}" sibTransId="{D4BF0499-20FD-4FDD-B36E-46FF5B2401B2}"/>
    <dgm:cxn modelId="{7BE39746-1A4C-430B-A92C-9A5E3BD650EE}" srcId="{EF6A2FD4-0C79-46CC-9637-9F7E52C0BE43}" destId="{F1ACE770-8C1C-4C16-B079-2ADF1F3EF7F2}" srcOrd="0" destOrd="0" parTransId="{E4161A32-3069-46F0-B41A-635084791937}" sibTransId="{2C231B2E-08A5-4D65-8033-80939C5262FE}"/>
    <dgm:cxn modelId="{84E9AB6E-36FA-4A14-BFB3-908049CC2E8F}" type="presOf" srcId="{E6791661-9732-4FB3-8A21-761CF02FFDF7}" destId="{6876EAA8-E7DA-4011-80E0-F21EE2F361DB}" srcOrd="0" destOrd="1" presId="urn:microsoft.com/office/officeart/2009/3/layout/IncreasingArrowsProcess"/>
    <dgm:cxn modelId="{25F40D4F-21BE-4AFC-9F8B-E089D83F6262}" srcId="{70C71F85-2E5A-4205-8452-2711B4ACF4E5}" destId="{C287C66F-E0F5-45AA-8BBE-2F17D90509D1}" srcOrd="0" destOrd="0" parTransId="{526BC051-1C44-4FCD-A7C5-670B7AF2F2E2}" sibTransId="{2BB18A01-B69F-448F-9CFF-6A0D546E70DE}"/>
    <dgm:cxn modelId="{E3011458-B8CD-49C8-9945-69298F7B0EC2}" srcId="{F7755E82-E1DE-402E-844D-D7A24A5E363B}" destId="{E6791661-9732-4FB3-8A21-761CF02FFDF7}" srcOrd="1" destOrd="0" parTransId="{4DE04544-C337-40C2-81A7-647817183707}" sibTransId="{F9DB6D88-BF5A-4AAD-BDF4-62CEDD79FE5C}"/>
    <dgm:cxn modelId="{94FB1B7A-1299-4F94-977E-341955D0EC0A}" type="presOf" srcId="{B1E9A0FF-1B06-4629-B534-00AD52832E7E}" destId="{7E71DC4A-78EA-464C-BEAF-8311524946EB}" srcOrd="0" destOrd="0" presId="urn:microsoft.com/office/officeart/2009/3/layout/IncreasingArrowsProcess"/>
    <dgm:cxn modelId="{DB173B81-A8DC-4CD2-AC6A-9375D56704B6}" srcId="{70C71F85-2E5A-4205-8452-2711B4ACF4E5}" destId="{153E4426-5909-44AF-B990-2AFE35D9D6F0}" srcOrd="2" destOrd="0" parTransId="{E9F76AD0-CF5C-43F0-BF3D-03935EF18ECC}" sibTransId="{07B845BF-5392-4620-84F3-DE1E9416E38F}"/>
    <dgm:cxn modelId="{4F6C8591-7758-4142-84B5-3362943A1372}" type="presOf" srcId="{F1ACE770-8C1C-4C16-B079-2ADF1F3EF7F2}" destId="{767FA586-515A-4FBA-A4A3-E8FB4CB5BD13}" srcOrd="0" destOrd="0" presId="urn:microsoft.com/office/officeart/2009/3/layout/IncreasingArrowsProcess"/>
    <dgm:cxn modelId="{554A1894-9DB4-45B3-AFA8-A52321C5B07E}" type="presOf" srcId="{E329D466-ED4A-4052-AD7E-BDCF82FE4E60}" destId="{6876EAA8-E7DA-4011-80E0-F21EE2F361DB}" srcOrd="0" destOrd="0" presId="urn:microsoft.com/office/officeart/2009/3/layout/IncreasingArrowsProcess"/>
    <dgm:cxn modelId="{B3A813A7-5B47-4283-8EC0-AA9EA2DEDA9B}" srcId="{D9DAADDE-6CBF-4845-8E4A-92AF804AF95C}" destId="{EF6A2FD4-0C79-46CC-9637-9F7E52C0BE43}" srcOrd="2" destOrd="0" parTransId="{51376083-F0C4-4B09-91ED-FA5D6F0270FC}" sibTransId="{4C94E23C-5438-405C-80C4-EFFCC0CA4230}"/>
    <dgm:cxn modelId="{D2485BA7-57D1-4FD2-9078-6C296D9F8690}" type="presOf" srcId="{42EB1947-7A09-4F3A-9E07-097C756B7E54}" destId="{7E9EC48B-B169-4651-8D3D-E1BE27318BBB}" srcOrd="0" destOrd="0" presId="urn:microsoft.com/office/officeart/2009/3/layout/IncreasingArrowsProcess"/>
    <dgm:cxn modelId="{EC23EBA8-3B12-4B48-9E32-A6A97A5ED44F}" type="presOf" srcId="{153E4426-5909-44AF-B990-2AFE35D9D6F0}" destId="{5DA62608-15EB-4097-A195-9F0B60891117}" srcOrd="0" destOrd="2" presId="urn:microsoft.com/office/officeart/2009/3/layout/IncreasingArrowsProcess"/>
    <dgm:cxn modelId="{9E0CE5C0-D0E1-4053-83A6-2CA6F4DFB2F7}" type="presOf" srcId="{D9DAADDE-6CBF-4845-8E4A-92AF804AF95C}" destId="{EFE78489-BA23-4295-8522-B9F3B823924F}" srcOrd="0" destOrd="0" presId="urn:microsoft.com/office/officeart/2009/3/layout/IncreasingArrowsProcess"/>
    <dgm:cxn modelId="{B980B7D6-68FF-44B8-B95A-13EF100112F8}" srcId="{D9DAADDE-6CBF-4845-8E4A-92AF804AF95C}" destId="{F7755E82-E1DE-402E-844D-D7A24A5E363B}" srcOrd="0" destOrd="0" parTransId="{C59F1A7C-AE96-4EBE-AFA4-DE0E35019711}" sibTransId="{E8901771-C93F-48E5-8CCA-90D566B44086}"/>
    <dgm:cxn modelId="{E52077D9-D8FC-43A7-B37D-9C339B6A707B}" srcId="{42EB1947-7A09-4F3A-9E07-097C756B7E54}" destId="{B1E9A0FF-1B06-4629-B534-00AD52832E7E}" srcOrd="0" destOrd="0" parTransId="{DA37E329-B37F-42A4-A0BD-21BC26E98A60}" sibTransId="{831330E6-22A5-4BE0-9250-8E2615124D33}"/>
    <dgm:cxn modelId="{E3153EF3-61B2-46E2-A060-D57901F38BEF}" type="presOf" srcId="{B4EA1A94-3D14-4398-A4EC-1DFA675D8766}" destId="{5DA62608-15EB-4097-A195-9F0B60891117}" srcOrd="0" destOrd="1" presId="urn:microsoft.com/office/officeart/2009/3/layout/IncreasingArrowsProcess"/>
    <dgm:cxn modelId="{8CA5BCFD-A1D1-4F08-910C-697DEAC97297}" type="presOf" srcId="{EF6A2FD4-0C79-46CC-9637-9F7E52C0BE43}" destId="{CB1B6E71-1157-472F-921C-3691CAA8128B}" srcOrd="0" destOrd="0" presId="urn:microsoft.com/office/officeart/2009/3/layout/IncreasingArrowsProcess"/>
    <dgm:cxn modelId="{61451430-F970-4477-9670-A090B9537997}" type="presParOf" srcId="{EFE78489-BA23-4295-8522-B9F3B823924F}" destId="{106C5DDA-8118-4FA8-92E4-8177596319DF}" srcOrd="0" destOrd="0" presId="urn:microsoft.com/office/officeart/2009/3/layout/IncreasingArrowsProcess"/>
    <dgm:cxn modelId="{FF1E5E4E-8090-484B-8EB8-14A3C1EFA148}" type="presParOf" srcId="{EFE78489-BA23-4295-8522-B9F3B823924F}" destId="{6876EAA8-E7DA-4011-80E0-F21EE2F361DB}" srcOrd="1" destOrd="0" presId="urn:microsoft.com/office/officeart/2009/3/layout/IncreasingArrowsProcess"/>
    <dgm:cxn modelId="{AA8D84C3-1677-438E-BB1D-4DBB24F2194E}" type="presParOf" srcId="{EFE78489-BA23-4295-8522-B9F3B823924F}" destId="{DAEFA79A-CADA-44E0-9AD5-772007337EEC}" srcOrd="2" destOrd="0" presId="urn:microsoft.com/office/officeart/2009/3/layout/IncreasingArrowsProcess"/>
    <dgm:cxn modelId="{6948BC7A-465D-4FEB-A1B2-63D942894259}" type="presParOf" srcId="{EFE78489-BA23-4295-8522-B9F3B823924F}" destId="{4A93B710-EC9F-442D-8E1C-1B0BE6C2FB15}" srcOrd="3" destOrd="0" presId="urn:microsoft.com/office/officeart/2009/3/layout/IncreasingArrowsProcess"/>
    <dgm:cxn modelId="{41E120D6-7FD7-476B-8AA9-7F61EE8D400A}" type="presParOf" srcId="{EFE78489-BA23-4295-8522-B9F3B823924F}" destId="{CB1B6E71-1157-472F-921C-3691CAA8128B}" srcOrd="4" destOrd="0" presId="urn:microsoft.com/office/officeart/2009/3/layout/IncreasingArrowsProcess"/>
    <dgm:cxn modelId="{C30BFDD8-4CB9-4027-8166-691ABCCE0266}" type="presParOf" srcId="{EFE78489-BA23-4295-8522-B9F3B823924F}" destId="{767FA586-515A-4FBA-A4A3-E8FB4CB5BD13}" srcOrd="5" destOrd="0" presId="urn:microsoft.com/office/officeart/2009/3/layout/IncreasingArrowsProcess"/>
    <dgm:cxn modelId="{920BDF1D-1A79-4E4D-AC79-834D67317B80}" type="presParOf" srcId="{EFE78489-BA23-4295-8522-B9F3B823924F}" destId="{0DECEE5A-F519-4309-9468-7C7DB967AD75}" srcOrd="6" destOrd="0" presId="urn:microsoft.com/office/officeart/2009/3/layout/IncreasingArrowsProcess"/>
    <dgm:cxn modelId="{81975D8E-D204-4CD1-8CBF-35D432C336B0}" type="presParOf" srcId="{EFE78489-BA23-4295-8522-B9F3B823924F}" destId="{5DA62608-15EB-4097-A195-9F0B60891117}" srcOrd="7" destOrd="0" presId="urn:microsoft.com/office/officeart/2009/3/layout/IncreasingArrowsProcess"/>
    <dgm:cxn modelId="{0F690A24-4F4F-46DD-831D-4622913A76F7}" type="presParOf" srcId="{EFE78489-BA23-4295-8522-B9F3B823924F}" destId="{7E9EC48B-B169-4651-8D3D-E1BE27318BBB}" srcOrd="8" destOrd="0" presId="urn:microsoft.com/office/officeart/2009/3/layout/IncreasingArrowsProcess"/>
    <dgm:cxn modelId="{610F5FDC-7478-46D0-9184-D15B502DBD89}" type="presParOf" srcId="{EFE78489-BA23-4295-8522-B9F3B823924F}" destId="{7E71DC4A-78EA-464C-BEAF-8311524946EB}" srcOrd="9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D3446A-6A15-4AB2-897A-C74B0DAE5B1D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314EFAF-B175-49FE-8E33-3B21EE410F0D}">
      <dgm:prSet/>
      <dgm:spPr/>
      <dgm:t>
        <a:bodyPr/>
        <a:lstStyle/>
        <a:p>
          <a:r>
            <a:rPr lang="fi-FI"/>
            <a:t>Pekka Kaikkonen, projektipäällikkö</a:t>
          </a:r>
        </a:p>
      </dgm:t>
    </dgm:pt>
    <dgm:pt modelId="{B3ADDFE2-ED71-4BC1-83C4-3ED8A43C5116}" type="parTrans" cxnId="{0D370224-5469-4884-B7C3-B944C461FAEB}">
      <dgm:prSet/>
      <dgm:spPr/>
      <dgm:t>
        <a:bodyPr/>
        <a:lstStyle/>
        <a:p>
          <a:endParaRPr lang="fi-FI"/>
        </a:p>
      </dgm:t>
    </dgm:pt>
    <dgm:pt modelId="{4F3EDAE3-9951-4D2D-AB97-40D80987D270}" type="sibTrans" cxnId="{0D370224-5469-4884-B7C3-B944C461FAEB}">
      <dgm:prSet/>
      <dgm:spPr/>
      <dgm:t>
        <a:bodyPr/>
        <a:lstStyle/>
        <a:p>
          <a:endParaRPr lang="fi-FI"/>
        </a:p>
      </dgm:t>
    </dgm:pt>
    <dgm:pt modelId="{F2A1A2EC-26B7-42EB-ACAD-82D24607E74F}">
      <dgm:prSet/>
      <dgm:spPr/>
      <dgm:t>
        <a:bodyPr/>
        <a:lstStyle/>
        <a:p>
          <a:r>
            <a:rPr lang="fi-FI"/>
            <a:t>Siiri Pääkkönen, projektikoordinaattori</a:t>
          </a:r>
        </a:p>
      </dgm:t>
    </dgm:pt>
    <dgm:pt modelId="{2ED0E159-9A7F-4E96-8CF3-F8296C8B62EB}" type="parTrans" cxnId="{A9A646E1-38B0-4EFC-AB49-272566F8A9CA}">
      <dgm:prSet/>
      <dgm:spPr/>
      <dgm:t>
        <a:bodyPr/>
        <a:lstStyle/>
        <a:p>
          <a:endParaRPr lang="fi-FI"/>
        </a:p>
      </dgm:t>
    </dgm:pt>
    <dgm:pt modelId="{B9645D05-4FC3-40B8-9F59-099EF6B21D6A}" type="sibTrans" cxnId="{A9A646E1-38B0-4EFC-AB49-272566F8A9CA}">
      <dgm:prSet/>
      <dgm:spPr/>
      <dgm:t>
        <a:bodyPr/>
        <a:lstStyle/>
        <a:p>
          <a:endParaRPr lang="fi-FI"/>
        </a:p>
      </dgm:t>
    </dgm:pt>
    <dgm:pt modelId="{64D3044E-EA51-402E-ABCF-57DECEB4E8B0}">
      <dgm:prSet/>
      <dgm:spPr/>
      <dgm:t>
        <a:bodyPr/>
        <a:lstStyle/>
        <a:p>
          <a:r>
            <a:rPr lang="fi-FI"/>
            <a:t>Kaija Lampinen, suunnittelija</a:t>
          </a:r>
        </a:p>
      </dgm:t>
    </dgm:pt>
    <dgm:pt modelId="{3A3EDA14-FAF0-4CAC-B796-4671BF8BF736}" type="parTrans" cxnId="{6D5B27EB-CDF6-484F-9EFF-444D85E302CB}">
      <dgm:prSet/>
      <dgm:spPr/>
      <dgm:t>
        <a:bodyPr/>
        <a:lstStyle/>
        <a:p>
          <a:endParaRPr lang="fi-FI"/>
        </a:p>
      </dgm:t>
    </dgm:pt>
    <dgm:pt modelId="{7F2E6522-D31D-406F-8A17-A86F2BAFEC03}" type="sibTrans" cxnId="{6D5B27EB-CDF6-484F-9EFF-444D85E302CB}">
      <dgm:prSet/>
      <dgm:spPr/>
      <dgm:t>
        <a:bodyPr/>
        <a:lstStyle/>
        <a:p>
          <a:endParaRPr lang="fi-FI"/>
        </a:p>
      </dgm:t>
    </dgm:pt>
    <dgm:pt modelId="{DFCA8CF8-CB9D-4919-A586-14F45E2C5721}">
      <dgm:prSet/>
      <dgm:spPr/>
      <dgm:t>
        <a:bodyPr/>
        <a:lstStyle/>
        <a:p>
          <a:r>
            <a:rPr lang="fi-FI"/>
            <a:t>Teppo Kekonen, talouspäällikkö</a:t>
          </a:r>
        </a:p>
      </dgm:t>
    </dgm:pt>
    <dgm:pt modelId="{BE8E1B8A-D532-4E5B-9774-72C4D0F1DD08}" type="parTrans" cxnId="{6B3D4BE9-6E69-4B84-AD13-632A2D9412DE}">
      <dgm:prSet/>
      <dgm:spPr/>
      <dgm:t>
        <a:bodyPr/>
        <a:lstStyle/>
        <a:p>
          <a:endParaRPr lang="fi-FI"/>
        </a:p>
      </dgm:t>
    </dgm:pt>
    <dgm:pt modelId="{540D2A77-829B-470F-A1FD-E837CF9F0199}" type="sibTrans" cxnId="{6B3D4BE9-6E69-4B84-AD13-632A2D9412DE}">
      <dgm:prSet/>
      <dgm:spPr/>
      <dgm:t>
        <a:bodyPr/>
        <a:lstStyle/>
        <a:p>
          <a:endParaRPr lang="fi-FI"/>
        </a:p>
      </dgm:t>
    </dgm:pt>
    <dgm:pt modelId="{93A6001C-5255-497A-8F49-693822CEE8AD}" type="pres">
      <dgm:prSet presAssocID="{80D3446A-6A15-4AB2-897A-C74B0DAE5B1D}" presName="Name0" presStyleCnt="0">
        <dgm:presLayoutVars>
          <dgm:dir/>
          <dgm:resizeHandles val="exact"/>
        </dgm:presLayoutVars>
      </dgm:prSet>
      <dgm:spPr/>
    </dgm:pt>
    <dgm:pt modelId="{C011E02E-DDBF-4EF3-83F0-9060A8296E74}" type="pres">
      <dgm:prSet presAssocID="{0314EFAF-B175-49FE-8E33-3B21EE410F0D}" presName="composite" presStyleCnt="0"/>
      <dgm:spPr/>
    </dgm:pt>
    <dgm:pt modelId="{CBA48CD0-3EB2-42ED-A4AC-DB916D0E6357}" type="pres">
      <dgm:prSet presAssocID="{0314EFAF-B175-49FE-8E33-3B21EE410F0D}" presName="rect1" presStyleLbl="trAlignAcc1" presStyleIdx="0" presStyleCnt="4">
        <dgm:presLayoutVars>
          <dgm:bulletEnabled val="1"/>
        </dgm:presLayoutVars>
      </dgm:prSet>
      <dgm:spPr/>
    </dgm:pt>
    <dgm:pt modelId="{FFE3FBCF-B6CC-4F37-9B7D-14F1A6294F74}" type="pres">
      <dgm:prSet presAssocID="{0314EFAF-B175-49FE-8E33-3B21EE410F0D}" presName="rect2" presStyleLbl="fgImgPlace1" presStyleIdx="0" presStyleCnt="4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9288" t="-34254" r="-179320" b="-104066"/>
          </a:stretch>
        </a:blipFill>
      </dgm:spPr>
      <dgm:extLst>
        <a:ext uri="{E40237B7-FDA0-4F09-8148-C483321AD2D9}">
          <dgm14:cNvPr xmlns:dgm14="http://schemas.microsoft.com/office/drawing/2010/diagram" id="0" name="" descr="Liikemies pitämässä esitelmää johtajistolle"/>
        </a:ext>
      </dgm:extLst>
    </dgm:pt>
    <dgm:pt modelId="{9F89BD96-45F1-4FC3-84D0-FD5EB7C8031D}" type="pres">
      <dgm:prSet presAssocID="{4F3EDAE3-9951-4D2D-AB97-40D80987D270}" presName="sibTrans" presStyleCnt="0"/>
      <dgm:spPr/>
    </dgm:pt>
    <dgm:pt modelId="{DC08EA26-88C0-493A-BFD1-8783E1F2C7C4}" type="pres">
      <dgm:prSet presAssocID="{F2A1A2EC-26B7-42EB-ACAD-82D24607E74F}" presName="composite" presStyleCnt="0"/>
      <dgm:spPr/>
    </dgm:pt>
    <dgm:pt modelId="{0CD07D13-A0FC-4CD2-8878-9D9C01AB27FF}" type="pres">
      <dgm:prSet presAssocID="{F2A1A2EC-26B7-42EB-ACAD-82D24607E74F}" presName="rect1" presStyleLbl="trAlignAcc1" presStyleIdx="1" presStyleCnt="4">
        <dgm:presLayoutVars>
          <dgm:bulletEnabled val="1"/>
        </dgm:presLayoutVars>
      </dgm:prSet>
      <dgm:spPr/>
    </dgm:pt>
    <dgm:pt modelId="{29795B7D-6EE7-486B-9CE2-49811EE41AEB}" type="pres">
      <dgm:prSet presAssocID="{F2A1A2EC-26B7-42EB-ACAD-82D24607E74F}" presName="rect2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  <dgm:extLst>
        <a:ext uri="{E40237B7-FDA0-4F09-8148-C483321AD2D9}">
          <dgm14:cNvPr xmlns:dgm14="http://schemas.microsoft.com/office/drawing/2010/diagram" id="0" name="" descr="Liikemiehiä työryhmän kokouksessa"/>
        </a:ext>
      </dgm:extLst>
    </dgm:pt>
    <dgm:pt modelId="{B3116F71-96FE-403D-B902-3F0C32E7C267}" type="pres">
      <dgm:prSet presAssocID="{B9645D05-4FC3-40B8-9F59-099EF6B21D6A}" presName="sibTrans" presStyleCnt="0"/>
      <dgm:spPr/>
    </dgm:pt>
    <dgm:pt modelId="{4C43D632-0000-4A8E-A2CF-4BE7CDA1D2A9}" type="pres">
      <dgm:prSet presAssocID="{64D3044E-EA51-402E-ABCF-57DECEB4E8B0}" presName="composite" presStyleCnt="0"/>
      <dgm:spPr/>
    </dgm:pt>
    <dgm:pt modelId="{A2383EA6-8802-4694-9686-0F75A88F8C9E}" type="pres">
      <dgm:prSet presAssocID="{64D3044E-EA51-402E-ABCF-57DECEB4E8B0}" presName="rect1" presStyleLbl="trAlignAcc1" presStyleIdx="2" presStyleCnt="4">
        <dgm:presLayoutVars>
          <dgm:bulletEnabled val="1"/>
        </dgm:presLayoutVars>
      </dgm:prSet>
      <dgm:spPr/>
    </dgm:pt>
    <dgm:pt modelId="{919B856F-020B-4D87-BC37-0EF7EFFE5DCE}" type="pres">
      <dgm:prSet presAssocID="{64D3044E-EA51-402E-ABCF-57DECEB4E8B0}" presName="rect2" presStyleLbl="fgImgPlace1" presStyleIdx="2" presStyleCnt="4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789" t="-1815" r="-93211" b="1815"/>
          </a:stretch>
        </a:blipFill>
      </dgm:spPr>
      <dgm:extLst>
        <a:ext uri="{E40237B7-FDA0-4F09-8148-C483321AD2D9}">
          <dgm14:cNvPr xmlns:dgm14="http://schemas.microsoft.com/office/drawing/2010/diagram" id="0" name="" descr="Naisystävykset lähettämässä tekstiviestejä matkapuhelimilla kahvilassa"/>
        </a:ext>
      </dgm:extLst>
    </dgm:pt>
    <dgm:pt modelId="{A00E2AB4-4E64-44E4-A03F-EBC4A7C17311}" type="pres">
      <dgm:prSet presAssocID="{7F2E6522-D31D-406F-8A17-A86F2BAFEC03}" presName="sibTrans" presStyleCnt="0"/>
      <dgm:spPr/>
    </dgm:pt>
    <dgm:pt modelId="{EDD73913-1DE8-4D53-A8F5-E280582E74E5}" type="pres">
      <dgm:prSet presAssocID="{DFCA8CF8-CB9D-4919-A586-14F45E2C5721}" presName="composite" presStyleCnt="0"/>
      <dgm:spPr/>
    </dgm:pt>
    <dgm:pt modelId="{CB1D10E6-7E3F-4C42-9068-66B71A978B3F}" type="pres">
      <dgm:prSet presAssocID="{DFCA8CF8-CB9D-4919-A586-14F45E2C5721}" presName="rect1" presStyleLbl="trAlignAcc1" presStyleIdx="3" presStyleCnt="4">
        <dgm:presLayoutVars>
          <dgm:bulletEnabled val="1"/>
        </dgm:presLayoutVars>
      </dgm:prSet>
      <dgm:spPr/>
    </dgm:pt>
    <dgm:pt modelId="{4DDE2120-8450-4BD0-AD3B-296CAB7A6A7F}" type="pres">
      <dgm:prSet presAssocID="{DFCA8CF8-CB9D-4919-A586-14F45E2C5721}" presName="rect2" presStyleLbl="fgImgPlace1" presStyleIdx="3" presStyleCnt="4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3748" t="-1815" r="-2252" b="1815"/>
          </a:stretch>
        </a:blipFill>
      </dgm:spPr>
      <dgm:extLst>
        <a:ext uri="{E40237B7-FDA0-4F09-8148-C483321AD2D9}">
          <dgm14:cNvPr xmlns:dgm14="http://schemas.microsoft.com/office/drawing/2010/diagram" id="0" name="" descr="Liikemiehiä työskentelemässä yhdessä"/>
        </a:ext>
      </dgm:extLst>
    </dgm:pt>
  </dgm:ptLst>
  <dgm:cxnLst>
    <dgm:cxn modelId="{E3B9940A-A90C-4100-BAB0-BF2DAB817C25}" type="presOf" srcId="{0314EFAF-B175-49FE-8E33-3B21EE410F0D}" destId="{CBA48CD0-3EB2-42ED-A4AC-DB916D0E6357}" srcOrd="0" destOrd="0" presId="urn:microsoft.com/office/officeart/2008/layout/PictureStrips"/>
    <dgm:cxn modelId="{2FF0180F-4EB4-43B5-836E-3977AA049FF2}" type="presOf" srcId="{64D3044E-EA51-402E-ABCF-57DECEB4E8B0}" destId="{A2383EA6-8802-4694-9686-0F75A88F8C9E}" srcOrd="0" destOrd="0" presId="urn:microsoft.com/office/officeart/2008/layout/PictureStrips"/>
    <dgm:cxn modelId="{0D370224-5469-4884-B7C3-B944C461FAEB}" srcId="{80D3446A-6A15-4AB2-897A-C74B0DAE5B1D}" destId="{0314EFAF-B175-49FE-8E33-3B21EE410F0D}" srcOrd="0" destOrd="0" parTransId="{B3ADDFE2-ED71-4BC1-83C4-3ED8A43C5116}" sibTransId="{4F3EDAE3-9951-4D2D-AB97-40D80987D270}"/>
    <dgm:cxn modelId="{CC6CF33D-9E71-4896-8FF1-16A2EE168CEE}" type="presOf" srcId="{80D3446A-6A15-4AB2-897A-C74B0DAE5B1D}" destId="{93A6001C-5255-497A-8F49-693822CEE8AD}" srcOrd="0" destOrd="0" presId="urn:microsoft.com/office/officeart/2008/layout/PictureStrips"/>
    <dgm:cxn modelId="{9AF6633E-D668-4093-8048-E5DAA449A94E}" type="presOf" srcId="{F2A1A2EC-26B7-42EB-ACAD-82D24607E74F}" destId="{0CD07D13-A0FC-4CD2-8878-9D9C01AB27FF}" srcOrd="0" destOrd="0" presId="urn:microsoft.com/office/officeart/2008/layout/PictureStrips"/>
    <dgm:cxn modelId="{46F0BB47-E881-47D9-ABBD-5C501C2F8286}" type="presOf" srcId="{DFCA8CF8-CB9D-4919-A586-14F45E2C5721}" destId="{CB1D10E6-7E3F-4C42-9068-66B71A978B3F}" srcOrd="0" destOrd="0" presId="urn:microsoft.com/office/officeart/2008/layout/PictureStrips"/>
    <dgm:cxn modelId="{A9A646E1-38B0-4EFC-AB49-272566F8A9CA}" srcId="{80D3446A-6A15-4AB2-897A-C74B0DAE5B1D}" destId="{F2A1A2EC-26B7-42EB-ACAD-82D24607E74F}" srcOrd="1" destOrd="0" parTransId="{2ED0E159-9A7F-4E96-8CF3-F8296C8B62EB}" sibTransId="{B9645D05-4FC3-40B8-9F59-099EF6B21D6A}"/>
    <dgm:cxn modelId="{6B3D4BE9-6E69-4B84-AD13-632A2D9412DE}" srcId="{80D3446A-6A15-4AB2-897A-C74B0DAE5B1D}" destId="{DFCA8CF8-CB9D-4919-A586-14F45E2C5721}" srcOrd="3" destOrd="0" parTransId="{BE8E1B8A-D532-4E5B-9774-72C4D0F1DD08}" sibTransId="{540D2A77-829B-470F-A1FD-E837CF9F0199}"/>
    <dgm:cxn modelId="{6D5B27EB-CDF6-484F-9EFF-444D85E302CB}" srcId="{80D3446A-6A15-4AB2-897A-C74B0DAE5B1D}" destId="{64D3044E-EA51-402E-ABCF-57DECEB4E8B0}" srcOrd="2" destOrd="0" parTransId="{3A3EDA14-FAF0-4CAC-B796-4671BF8BF736}" sibTransId="{7F2E6522-D31D-406F-8A17-A86F2BAFEC03}"/>
    <dgm:cxn modelId="{190C788C-3D92-4663-9B03-EE2AF688EAD9}" type="presParOf" srcId="{93A6001C-5255-497A-8F49-693822CEE8AD}" destId="{C011E02E-DDBF-4EF3-83F0-9060A8296E74}" srcOrd="0" destOrd="0" presId="urn:microsoft.com/office/officeart/2008/layout/PictureStrips"/>
    <dgm:cxn modelId="{5381641C-9579-4786-8CA4-DD09D9D4ACA9}" type="presParOf" srcId="{C011E02E-DDBF-4EF3-83F0-9060A8296E74}" destId="{CBA48CD0-3EB2-42ED-A4AC-DB916D0E6357}" srcOrd="0" destOrd="0" presId="urn:microsoft.com/office/officeart/2008/layout/PictureStrips"/>
    <dgm:cxn modelId="{4139AA48-4705-4805-A35C-4439F4235AFF}" type="presParOf" srcId="{C011E02E-DDBF-4EF3-83F0-9060A8296E74}" destId="{FFE3FBCF-B6CC-4F37-9B7D-14F1A6294F74}" srcOrd="1" destOrd="0" presId="urn:microsoft.com/office/officeart/2008/layout/PictureStrips"/>
    <dgm:cxn modelId="{7AC9DA35-AB6D-4864-A577-079BCDE77A46}" type="presParOf" srcId="{93A6001C-5255-497A-8F49-693822CEE8AD}" destId="{9F89BD96-45F1-4FC3-84D0-FD5EB7C8031D}" srcOrd="1" destOrd="0" presId="urn:microsoft.com/office/officeart/2008/layout/PictureStrips"/>
    <dgm:cxn modelId="{F3EF8441-C0F3-4F1B-A6FF-DBE1BBADF286}" type="presParOf" srcId="{93A6001C-5255-497A-8F49-693822CEE8AD}" destId="{DC08EA26-88C0-493A-BFD1-8783E1F2C7C4}" srcOrd="2" destOrd="0" presId="urn:microsoft.com/office/officeart/2008/layout/PictureStrips"/>
    <dgm:cxn modelId="{6A40A811-008C-4EC2-B4DB-222B8FF9F2E3}" type="presParOf" srcId="{DC08EA26-88C0-493A-BFD1-8783E1F2C7C4}" destId="{0CD07D13-A0FC-4CD2-8878-9D9C01AB27FF}" srcOrd="0" destOrd="0" presId="urn:microsoft.com/office/officeart/2008/layout/PictureStrips"/>
    <dgm:cxn modelId="{1E6746C7-204D-46B7-A72D-2BF2AEB3DEAB}" type="presParOf" srcId="{DC08EA26-88C0-493A-BFD1-8783E1F2C7C4}" destId="{29795B7D-6EE7-486B-9CE2-49811EE41AEB}" srcOrd="1" destOrd="0" presId="urn:microsoft.com/office/officeart/2008/layout/PictureStrips"/>
    <dgm:cxn modelId="{ED859F5D-B4CB-48C0-ABD7-68B760AB91BC}" type="presParOf" srcId="{93A6001C-5255-497A-8F49-693822CEE8AD}" destId="{B3116F71-96FE-403D-B902-3F0C32E7C267}" srcOrd="3" destOrd="0" presId="urn:microsoft.com/office/officeart/2008/layout/PictureStrips"/>
    <dgm:cxn modelId="{591249F9-609C-4A30-B8B3-B0CF34E4CC88}" type="presParOf" srcId="{93A6001C-5255-497A-8F49-693822CEE8AD}" destId="{4C43D632-0000-4A8E-A2CF-4BE7CDA1D2A9}" srcOrd="4" destOrd="0" presId="urn:microsoft.com/office/officeart/2008/layout/PictureStrips"/>
    <dgm:cxn modelId="{5269A788-B1C9-4D50-9D82-7085828A1F8D}" type="presParOf" srcId="{4C43D632-0000-4A8E-A2CF-4BE7CDA1D2A9}" destId="{A2383EA6-8802-4694-9686-0F75A88F8C9E}" srcOrd="0" destOrd="0" presId="urn:microsoft.com/office/officeart/2008/layout/PictureStrips"/>
    <dgm:cxn modelId="{164C5228-A914-4A06-808A-BFA584475B2A}" type="presParOf" srcId="{4C43D632-0000-4A8E-A2CF-4BE7CDA1D2A9}" destId="{919B856F-020B-4D87-BC37-0EF7EFFE5DCE}" srcOrd="1" destOrd="0" presId="urn:microsoft.com/office/officeart/2008/layout/PictureStrips"/>
    <dgm:cxn modelId="{E391C06D-9150-4D16-B44C-FF0F8ACA30EA}" type="presParOf" srcId="{93A6001C-5255-497A-8F49-693822CEE8AD}" destId="{A00E2AB4-4E64-44E4-A03F-EBC4A7C17311}" srcOrd="5" destOrd="0" presId="urn:microsoft.com/office/officeart/2008/layout/PictureStrips"/>
    <dgm:cxn modelId="{8F687D9B-CAEF-4DEA-A605-730E1AD15B44}" type="presParOf" srcId="{93A6001C-5255-497A-8F49-693822CEE8AD}" destId="{EDD73913-1DE8-4D53-A8F5-E280582E74E5}" srcOrd="6" destOrd="0" presId="urn:microsoft.com/office/officeart/2008/layout/PictureStrips"/>
    <dgm:cxn modelId="{7240EA93-B93A-472C-996A-8C665E750F0D}" type="presParOf" srcId="{EDD73913-1DE8-4D53-A8F5-E280582E74E5}" destId="{CB1D10E6-7E3F-4C42-9068-66B71A978B3F}" srcOrd="0" destOrd="0" presId="urn:microsoft.com/office/officeart/2008/layout/PictureStrips"/>
    <dgm:cxn modelId="{761EB8D4-82F2-4737-B04F-66A0532F14CB}" type="presParOf" srcId="{EDD73913-1DE8-4D53-A8F5-E280582E74E5}" destId="{4DDE2120-8450-4BD0-AD3B-296CAB7A6A7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37414-9470-4C24-9F68-7035C47FC8BA}">
      <dsp:nvSpPr>
        <dsp:cNvPr id="0" name=""/>
        <dsp:cNvSpPr/>
      </dsp:nvSpPr>
      <dsp:spPr>
        <a:xfrm>
          <a:off x="3984529" y="769712"/>
          <a:ext cx="5930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3052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4265464" y="812314"/>
        <a:ext cx="31182" cy="6236"/>
      </dsp:txXfrm>
    </dsp:sp>
    <dsp:sp modelId="{6416B1F2-31E4-470A-AFED-C99FA36BEF21}">
      <dsp:nvSpPr>
        <dsp:cNvPr id="0" name=""/>
        <dsp:cNvSpPr/>
      </dsp:nvSpPr>
      <dsp:spPr>
        <a:xfrm>
          <a:off x="1274797" y="1973"/>
          <a:ext cx="2711532" cy="1626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Syksy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/>
            <a:t>aulatilat</a:t>
          </a:r>
        </a:p>
      </dsp:txBody>
      <dsp:txXfrm>
        <a:off x="1274797" y="1973"/>
        <a:ext cx="2711532" cy="1626919"/>
      </dsp:txXfrm>
    </dsp:sp>
    <dsp:sp modelId="{C1377787-A56F-44E2-A311-88846AEB2DC5}">
      <dsp:nvSpPr>
        <dsp:cNvPr id="0" name=""/>
        <dsp:cNvSpPr/>
      </dsp:nvSpPr>
      <dsp:spPr>
        <a:xfrm>
          <a:off x="2630563" y="1627092"/>
          <a:ext cx="3335184" cy="593052"/>
        </a:xfrm>
        <a:custGeom>
          <a:avLst/>
          <a:gdLst/>
          <a:ahLst/>
          <a:cxnLst/>
          <a:rect l="0" t="0" r="0" b="0"/>
          <a:pathLst>
            <a:path>
              <a:moveTo>
                <a:pt x="3335184" y="0"/>
              </a:moveTo>
              <a:lnTo>
                <a:pt x="3335184" y="313626"/>
              </a:lnTo>
              <a:lnTo>
                <a:pt x="0" y="313626"/>
              </a:lnTo>
              <a:lnTo>
                <a:pt x="0" y="593052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4213331" y="1920500"/>
        <a:ext cx="169649" cy="6236"/>
      </dsp:txXfrm>
    </dsp:sp>
    <dsp:sp modelId="{4B65605C-CC62-429B-A27B-6AD733211535}">
      <dsp:nvSpPr>
        <dsp:cNvPr id="0" name=""/>
        <dsp:cNvSpPr/>
      </dsp:nvSpPr>
      <dsp:spPr>
        <a:xfrm>
          <a:off x="4609982" y="1973"/>
          <a:ext cx="2711532" cy="1626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Talvi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/>
            <a:t>2. kerros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/>
            <a:t>3. kerros</a:t>
          </a:r>
        </a:p>
      </dsp:txBody>
      <dsp:txXfrm>
        <a:off x="4609982" y="1973"/>
        <a:ext cx="2711532" cy="1626919"/>
      </dsp:txXfrm>
    </dsp:sp>
    <dsp:sp modelId="{F64A6C2D-4F09-44C0-AC79-428ED1526B9D}">
      <dsp:nvSpPr>
        <dsp:cNvPr id="0" name=""/>
        <dsp:cNvSpPr/>
      </dsp:nvSpPr>
      <dsp:spPr>
        <a:xfrm>
          <a:off x="3984529" y="3020284"/>
          <a:ext cx="5930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3052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4265464" y="3062886"/>
        <a:ext cx="31182" cy="6236"/>
      </dsp:txXfrm>
    </dsp:sp>
    <dsp:sp modelId="{878DC81D-7337-41D1-88CD-F45ED96D0B94}">
      <dsp:nvSpPr>
        <dsp:cNvPr id="0" name=""/>
        <dsp:cNvSpPr/>
      </dsp:nvSpPr>
      <dsp:spPr>
        <a:xfrm>
          <a:off x="1274797" y="2252544"/>
          <a:ext cx="2711532" cy="1626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Kevät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/>
            <a:t>4. kerros</a:t>
          </a:r>
        </a:p>
      </dsp:txBody>
      <dsp:txXfrm>
        <a:off x="1274797" y="2252544"/>
        <a:ext cx="2711532" cy="1626919"/>
      </dsp:txXfrm>
    </dsp:sp>
    <dsp:sp modelId="{68C1357F-30E5-4F4A-A3C8-6C1C6D748982}">
      <dsp:nvSpPr>
        <dsp:cNvPr id="0" name=""/>
        <dsp:cNvSpPr/>
      </dsp:nvSpPr>
      <dsp:spPr>
        <a:xfrm>
          <a:off x="4609982" y="2252544"/>
          <a:ext cx="2711532" cy="1626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Kesä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/>
            <a:t>remontti valmis</a:t>
          </a:r>
        </a:p>
      </dsp:txBody>
      <dsp:txXfrm>
        <a:off x="4609982" y="2252544"/>
        <a:ext cx="2711532" cy="1626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C5DDA-8118-4FA8-92E4-8177596319DF}">
      <dsp:nvSpPr>
        <dsp:cNvPr id="0" name=""/>
        <dsp:cNvSpPr/>
      </dsp:nvSpPr>
      <dsp:spPr>
        <a:xfrm>
          <a:off x="997078" y="49312"/>
          <a:ext cx="6602154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/>
            <a:t>Hankesuunnittelu</a:t>
          </a:r>
        </a:p>
      </dsp:txBody>
      <dsp:txXfrm>
        <a:off x="997078" y="289347"/>
        <a:ext cx="6362120" cy="480069"/>
      </dsp:txXfrm>
    </dsp:sp>
    <dsp:sp modelId="{6876EAA8-E7DA-4011-80E0-F21EE2F361DB}">
      <dsp:nvSpPr>
        <dsp:cNvPr id="0" name=""/>
        <dsp:cNvSpPr/>
      </dsp:nvSpPr>
      <dsp:spPr>
        <a:xfrm>
          <a:off x="997078" y="788478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kustannukset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laajuus</a:t>
          </a:r>
        </a:p>
      </dsp:txBody>
      <dsp:txXfrm>
        <a:off x="997078" y="788478"/>
        <a:ext cx="1220210" cy="1762967"/>
      </dsp:txXfrm>
    </dsp:sp>
    <dsp:sp modelId="{DAEFA79A-CADA-44E0-9AD5-772007337EEC}">
      <dsp:nvSpPr>
        <dsp:cNvPr id="0" name=""/>
        <dsp:cNvSpPr/>
      </dsp:nvSpPr>
      <dsp:spPr>
        <a:xfrm>
          <a:off x="2217157" y="369482"/>
          <a:ext cx="5382075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/>
            <a:t>Suunnittelu</a:t>
          </a:r>
        </a:p>
      </dsp:txBody>
      <dsp:txXfrm>
        <a:off x="2217157" y="609517"/>
        <a:ext cx="5142041" cy="480069"/>
      </dsp:txXfrm>
    </dsp:sp>
    <dsp:sp modelId="{4A93B710-EC9F-442D-8E1C-1B0BE6C2FB15}">
      <dsp:nvSpPr>
        <dsp:cNvPr id="0" name=""/>
        <dsp:cNvSpPr/>
      </dsp:nvSpPr>
      <dsp:spPr>
        <a:xfrm>
          <a:off x="2217157" y="1108647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kustannukset</a:t>
          </a:r>
        </a:p>
      </dsp:txBody>
      <dsp:txXfrm>
        <a:off x="2217157" y="1108647"/>
        <a:ext cx="1220210" cy="1762967"/>
      </dsp:txXfrm>
    </dsp:sp>
    <dsp:sp modelId="{CB1B6E71-1157-472F-921C-3691CAA8128B}">
      <dsp:nvSpPr>
        <dsp:cNvPr id="0" name=""/>
        <dsp:cNvSpPr/>
      </dsp:nvSpPr>
      <dsp:spPr>
        <a:xfrm>
          <a:off x="3437235" y="689651"/>
          <a:ext cx="4161997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/>
            <a:t>Urakoitsijan valinta</a:t>
          </a:r>
        </a:p>
      </dsp:txBody>
      <dsp:txXfrm>
        <a:off x="3437235" y="929686"/>
        <a:ext cx="3921963" cy="480069"/>
      </dsp:txXfrm>
    </dsp:sp>
    <dsp:sp modelId="{767FA586-515A-4FBA-A4A3-E8FB4CB5BD13}">
      <dsp:nvSpPr>
        <dsp:cNvPr id="0" name=""/>
        <dsp:cNvSpPr/>
      </dsp:nvSpPr>
      <dsp:spPr>
        <a:xfrm>
          <a:off x="3437235" y="1428817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kilpailutus</a:t>
          </a:r>
        </a:p>
      </dsp:txBody>
      <dsp:txXfrm>
        <a:off x="3437235" y="1428817"/>
        <a:ext cx="1220210" cy="1762967"/>
      </dsp:txXfrm>
    </dsp:sp>
    <dsp:sp modelId="{0DECEE5A-F519-4309-9468-7C7DB967AD75}">
      <dsp:nvSpPr>
        <dsp:cNvPr id="0" name=""/>
        <dsp:cNvSpPr/>
      </dsp:nvSpPr>
      <dsp:spPr>
        <a:xfrm>
          <a:off x="4657973" y="1009821"/>
          <a:ext cx="2941259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/>
            <a:t>Rakentaminen</a:t>
          </a:r>
        </a:p>
      </dsp:txBody>
      <dsp:txXfrm>
        <a:off x="4657973" y="1249856"/>
        <a:ext cx="2701225" cy="480069"/>
      </dsp:txXfrm>
    </dsp:sp>
    <dsp:sp modelId="{5DA62608-15EB-4097-A195-9F0B60891117}">
      <dsp:nvSpPr>
        <dsp:cNvPr id="0" name=""/>
        <dsp:cNvSpPr/>
      </dsp:nvSpPr>
      <dsp:spPr>
        <a:xfrm>
          <a:off x="4657973" y="1748986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aloituskatselmus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purkutyöt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rakennustyöt</a:t>
          </a:r>
        </a:p>
      </dsp:txBody>
      <dsp:txXfrm>
        <a:off x="4657973" y="1748986"/>
        <a:ext cx="1220210" cy="1762967"/>
      </dsp:txXfrm>
    </dsp:sp>
    <dsp:sp modelId="{7E9EC48B-B169-4651-8D3D-E1BE27318BBB}">
      <dsp:nvSpPr>
        <dsp:cNvPr id="0" name=""/>
        <dsp:cNvSpPr/>
      </dsp:nvSpPr>
      <dsp:spPr>
        <a:xfrm>
          <a:off x="5878051" y="1329990"/>
          <a:ext cx="1721181" cy="96013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5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/>
            <a:t>Arviointi</a:t>
          </a:r>
        </a:p>
      </dsp:txBody>
      <dsp:txXfrm>
        <a:off x="5878051" y="1570025"/>
        <a:ext cx="1481147" cy="480069"/>
      </dsp:txXfrm>
    </dsp:sp>
    <dsp:sp modelId="{7E71DC4A-78EA-464C-BEAF-8311524946EB}">
      <dsp:nvSpPr>
        <dsp:cNvPr id="0" name=""/>
        <dsp:cNvSpPr/>
      </dsp:nvSpPr>
      <dsp:spPr>
        <a:xfrm>
          <a:off x="5878051" y="2069156"/>
          <a:ext cx="1220210" cy="17629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takuuaika</a:t>
          </a:r>
        </a:p>
      </dsp:txBody>
      <dsp:txXfrm>
        <a:off x="5878051" y="2069156"/>
        <a:ext cx="1220210" cy="17629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48CD0-3EB2-42ED-A4AC-DB916D0E6357}">
      <dsp:nvSpPr>
        <dsp:cNvPr id="0" name=""/>
        <dsp:cNvSpPr/>
      </dsp:nvSpPr>
      <dsp:spPr>
        <a:xfrm>
          <a:off x="169748" y="608106"/>
          <a:ext cx="4033550" cy="12604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768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Pekka Kaikkonen, projektipäällikkö</a:t>
          </a:r>
        </a:p>
      </dsp:txBody>
      <dsp:txXfrm>
        <a:off x="169748" y="608106"/>
        <a:ext cx="4033550" cy="1260484"/>
      </dsp:txXfrm>
    </dsp:sp>
    <dsp:sp modelId="{FFE3FBCF-B6CC-4F37-9B7D-14F1A6294F74}">
      <dsp:nvSpPr>
        <dsp:cNvPr id="0" name=""/>
        <dsp:cNvSpPr/>
      </dsp:nvSpPr>
      <dsp:spPr>
        <a:xfrm>
          <a:off x="1684" y="426036"/>
          <a:ext cx="882339" cy="1323508"/>
        </a:xfrm>
        <a:prstGeom prst="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9288" t="-34254" r="-179320" b="-104066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07D13-A0FC-4CD2-8878-9D9C01AB27FF}">
      <dsp:nvSpPr>
        <dsp:cNvPr id="0" name=""/>
        <dsp:cNvSpPr/>
      </dsp:nvSpPr>
      <dsp:spPr>
        <a:xfrm>
          <a:off x="4561077" y="608106"/>
          <a:ext cx="4033550" cy="12604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768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Siiri Pääkkönen, projektikoordinaattori</a:t>
          </a:r>
        </a:p>
      </dsp:txBody>
      <dsp:txXfrm>
        <a:off x="4561077" y="608106"/>
        <a:ext cx="4033550" cy="1260484"/>
      </dsp:txXfrm>
    </dsp:sp>
    <dsp:sp modelId="{29795B7D-6EE7-486B-9CE2-49811EE41AEB}">
      <dsp:nvSpPr>
        <dsp:cNvPr id="0" name=""/>
        <dsp:cNvSpPr/>
      </dsp:nvSpPr>
      <dsp:spPr>
        <a:xfrm>
          <a:off x="4393012" y="426036"/>
          <a:ext cx="882339" cy="132350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83EA6-8802-4694-9686-0F75A88F8C9E}">
      <dsp:nvSpPr>
        <dsp:cNvPr id="0" name=""/>
        <dsp:cNvSpPr/>
      </dsp:nvSpPr>
      <dsp:spPr>
        <a:xfrm>
          <a:off x="169748" y="2194916"/>
          <a:ext cx="4033550" cy="12604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768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Kaija Lampinen, suunnittelija</a:t>
          </a:r>
        </a:p>
      </dsp:txBody>
      <dsp:txXfrm>
        <a:off x="169748" y="2194916"/>
        <a:ext cx="4033550" cy="1260484"/>
      </dsp:txXfrm>
    </dsp:sp>
    <dsp:sp modelId="{919B856F-020B-4D87-BC37-0EF7EFFE5DCE}">
      <dsp:nvSpPr>
        <dsp:cNvPr id="0" name=""/>
        <dsp:cNvSpPr/>
      </dsp:nvSpPr>
      <dsp:spPr>
        <a:xfrm>
          <a:off x="1684" y="2012846"/>
          <a:ext cx="882339" cy="1323508"/>
        </a:xfrm>
        <a:prstGeom prst="rect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789" t="-1815" r="-93211" b="1815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D10E6-7E3F-4C42-9068-66B71A978B3F}">
      <dsp:nvSpPr>
        <dsp:cNvPr id="0" name=""/>
        <dsp:cNvSpPr/>
      </dsp:nvSpPr>
      <dsp:spPr>
        <a:xfrm>
          <a:off x="4561077" y="2194916"/>
          <a:ext cx="4033550" cy="12604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768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Teppo Kekonen, talouspäällikkö</a:t>
          </a:r>
        </a:p>
      </dsp:txBody>
      <dsp:txXfrm>
        <a:off x="4561077" y="2194916"/>
        <a:ext cx="4033550" cy="1260484"/>
      </dsp:txXfrm>
    </dsp:sp>
    <dsp:sp modelId="{4DDE2120-8450-4BD0-AD3B-296CAB7A6A7F}">
      <dsp:nvSpPr>
        <dsp:cNvPr id="0" name=""/>
        <dsp:cNvSpPr/>
      </dsp:nvSpPr>
      <dsp:spPr>
        <a:xfrm>
          <a:off x="4393012" y="2012846"/>
          <a:ext cx="882339" cy="1323508"/>
        </a:xfrm>
        <a:prstGeom prst="rect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3748" t="-1815" r="-2252" b="1815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4E130-B92A-442D-ABC5-61EEAF04DF53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8B00A-F762-4A65-A22F-32949B511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4494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Vaihda esityksen teemaksi</a:t>
            </a:r>
            <a:r>
              <a:rPr lang="fi-FI" baseline="0"/>
              <a:t> yrityksesi teema ja siirry seuraavaan diaan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1413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fi-FI"/>
              <a:t>Muunna</a:t>
            </a:r>
            <a:r>
              <a:rPr lang="fi-FI" baseline="0"/>
              <a:t> tekstit </a:t>
            </a:r>
            <a:r>
              <a:rPr lang="fi-FI" baseline="0" err="1"/>
              <a:t>SmartArtiksi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5391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fi-FI"/>
              <a:t>Muunna tekstit </a:t>
            </a:r>
            <a:r>
              <a:rPr lang="fi-FI" err="1"/>
              <a:t>SmartArtiksi</a:t>
            </a:r>
            <a:r>
              <a:rPr lang="fi-FI"/>
              <a:t> (esim. </a:t>
            </a:r>
            <a:r>
              <a:rPr lang="fi-FI" b="1"/>
              <a:t>Tekstilliset</a:t>
            </a:r>
            <a:r>
              <a:rPr lang="fi-FI" b="1" baseline="0"/>
              <a:t> kuvat</a:t>
            </a:r>
            <a:r>
              <a:rPr lang="fi-FI" baseline="0"/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fi-FI" baseline="0"/>
              <a:t>Lisää henkilöiden kuvat kaavioon (</a:t>
            </a:r>
            <a:r>
              <a:rPr lang="fi-FI" baseline="0" err="1"/>
              <a:t>Pekka.jpg</a:t>
            </a:r>
            <a:r>
              <a:rPr lang="fi-FI" baseline="0"/>
              <a:t>, </a:t>
            </a:r>
            <a:r>
              <a:rPr lang="fi-FI" baseline="0" err="1"/>
              <a:t>Siiri.jpg</a:t>
            </a:r>
            <a:r>
              <a:rPr lang="fi-FI" baseline="0"/>
              <a:t>, </a:t>
            </a:r>
            <a:r>
              <a:rPr lang="fi-FI" baseline="0" err="1"/>
              <a:t>Kaija.jpg</a:t>
            </a:r>
            <a:r>
              <a:rPr lang="fi-FI" baseline="0"/>
              <a:t>, </a:t>
            </a:r>
            <a:r>
              <a:rPr lang="fi-FI" baseline="0" err="1"/>
              <a:t>Teppo.jpg</a:t>
            </a:r>
            <a:r>
              <a:rPr lang="fi-FI" baseline="0"/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fi-FI" baseline="0"/>
              <a:t>Siirry seuraavaan diaan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3560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3726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545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3701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2711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8674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659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7580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899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6201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606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9653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654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753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9408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193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458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53AAE-FE93-4330-8869-4F75B9416CA1}" type="datetimeFigureOut">
              <a:rPr lang="fi-FI" smtClean="0"/>
              <a:t>4.1.2021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E6B6AB-6CC3-40B0-8A90-F3ECF5A008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925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Toimitilojen kunnostaminen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55203BBA-3351-4310-970A-FBA57C8254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728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68AC39-08CF-43CB-B4B6-FE7E6FDBC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Remontin eteneminen</a:t>
            </a:r>
          </a:p>
        </p:txBody>
      </p:sp>
      <p:graphicFrame>
        <p:nvGraphicFramePr>
          <p:cNvPr id="4" name="Sisällön paikkamerkki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B7059D2-451C-40A8-99A2-5AC2E2633C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547595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2153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Toimitilojen remontin vaiheet</a:t>
            </a:r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FBD22318-694F-4A47-8328-C2FB3F314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6594016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4541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Projektin vastuuhenkilöt</a:t>
            </a:r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3A06BDBB-D604-4CBE-88C9-317CBF3A23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184414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5243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53C70D-3155-4228-B3E0-93C29F903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Vapaapiirtoa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E5FE9C-B375-4C15-B3D7-B4F1D8E03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87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4098AC-2882-4DB1-B948-0A880EAD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Muotoja</a:t>
            </a:r>
          </a:p>
        </p:txBody>
      </p:sp>
    </p:spTree>
    <p:extLst>
      <p:ext uri="{BB962C8B-B14F-4D97-AF65-F5344CB8AC3E}">
        <p14:creationId xmlns:p14="http://schemas.microsoft.com/office/powerpoint/2010/main" val="1205655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5052DB-75B0-4934-BB72-799954097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Näyttöleike</a:t>
            </a:r>
          </a:p>
        </p:txBody>
      </p:sp>
    </p:spTree>
    <p:extLst>
      <p:ext uri="{BB962C8B-B14F-4D97-AF65-F5344CB8AC3E}">
        <p14:creationId xmlns:p14="http://schemas.microsoft.com/office/powerpoint/2010/main" val="2918196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E0305F-640A-364B-A9D5-4746AC0A5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Näyttötallenne</a:t>
            </a:r>
          </a:p>
        </p:txBody>
      </p:sp>
    </p:spTree>
    <p:extLst>
      <p:ext uri="{BB962C8B-B14F-4D97-AF65-F5344CB8AC3E}">
        <p14:creationId xmlns:p14="http://schemas.microsoft.com/office/powerpoint/2010/main" val="975607871"/>
      </p:ext>
    </p:extLst>
  </p:cSld>
  <p:clrMapOvr>
    <a:masterClrMapping/>
  </p:clrMapOvr>
</p:sld>
</file>

<file path=ppt/theme/theme1.xml><?xml version="1.0" encoding="utf-8"?>
<a:theme xmlns:a="http://schemas.openxmlformats.org/drawingml/2006/main" name="Pinta">
  <a:themeElements>
    <a:clrScheme name="Vihreä-keltainen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Pin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63AB4B2EA1794D86B6B49103196B23" ma:contentTypeVersion="10" ma:contentTypeDescription="Create a new document." ma:contentTypeScope="" ma:versionID="7f11bba5a44056fa7b6bd0fc03113306">
  <xsd:schema xmlns:xsd="http://www.w3.org/2001/XMLSchema" xmlns:xs="http://www.w3.org/2001/XMLSchema" xmlns:p="http://schemas.microsoft.com/office/2006/metadata/properties" xmlns:ns2="83db46a7-933b-4630-abe3-f2541658066e" xmlns:ns3="904359a9-657a-42be-94d4-ee55f5e86de6" targetNamespace="http://schemas.microsoft.com/office/2006/metadata/properties" ma:root="true" ma:fieldsID="d719a51c467b3ea714b9fbd42498772a" ns2:_="" ns3:_="">
    <xsd:import namespace="83db46a7-933b-4630-abe3-f2541658066e"/>
    <xsd:import namespace="904359a9-657a-42be-94d4-ee55f5e86d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b46a7-933b-4630-abe3-f254165806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359a9-657a-42be-94d4-ee55f5e86de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302BB74-60B2-4A74-AA93-40018FECF196}"/>
</file>

<file path=customXml/itemProps2.xml><?xml version="1.0" encoding="utf-8"?>
<ds:datastoreItem xmlns:ds="http://schemas.openxmlformats.org/officeDocument/2006/customXml" ds:itemID="{A7074C14-1410-4C77-ADC0-962186C4EB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BCA071-0E37-4F88-82E1-AFA5ED8F727D}">
  <ds:schemaRefs>
    <ds:schemaRef ds:uri="83db46a7-933b-4630-abe3-f2541658066e"/>
    <ds:schemaRef ds:uri="904359a9-657a-42be-94d4-ee55f5e86de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Widescreen</PresentationFormat>
  <Slides>8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Pinta</vt:lpstr>
      <vt:lpstr>Toimitilojen kunnostaminen</vt:lpstr>
      <vt:lpstr>Remontin eteneminen</vt:lpstr>
      <vt:lpstr>Toimitilojen remontin vaiheet</vt:lpstr>
      <vt:lpstr>Projektin vastuuhenkilöt</vt:lpstr>
      <vt:lpstr>Vapaapiirtoa</vt:lpstr>
      <vt:lpstr>Muotoja</vt:lpstr>
      <vt:lpstr>Näyttöleike</vt:lpstr>
      <vt:lpstr>Näyttötallenne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Oma Nimi</dc:creator>
  <cp:revision>1</cp:revision>
  <dcterms:created xsi:type="dcterms:W3CDTF">2020-07-18T15:15:14Z</dcterms:created>
  <dcterms:modified xsi:type="dcterms:W3CDTF">2021-01-04T09:13:34Z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0x0101008E63AB4B2EA1794D86B6B49103196B23</vt:lpwstr>
  </property>
</Properties>
</file>