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5" r:id="rId5"/>
  </p:sldMasterIdLst>
  <p:notesMasterIdLst>
    <p:notesMasterId r:id="rId14"/>
  </p:notesMasterIdLst>
  <p:sldIdLst>
    <p:sldId id="256" r:id="rId6"/>
    <p:sldId id="260" r:id="rId7"/>
    <p:sldId id="257" r:id="rId8"/>
    <p:sldId id="258" r:id="rId9"/>
    <p:sldId id="261" r:id="rId10"/>
    <p:sldId id="259" r:id="rId11"/>
    <p:sldId id="26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79651" autoAdjust="0"/>
  </p:normalViewPr>
  <p:slideViewPr>
    <p:cSldViewPr>
      <p:cViewPr>
        <p:scale>
          <a:sx n="100" d="100"/>
          <a:sy n="100" d="100"/>
        </p:scale>
        <p:origin x="999" y="-309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i Mustonen" userId="ebe028b4-3989-43da-b1f3-f0e08a2b03ae" providerId="ADAL" clId="{C893AC3C-C2EB-4743-A5F4-28B26AD6ED24}"/>
    <pc:docChg chg="modSld sldOrd">
      <pc:chgData name="Jari Mustonen" userId="ebe028b4-3989-43da-b1f3-f0e08a2b03ae" providerId="ADAL" clId="{C893AC3C-C2EB-4743-A5F4-28B26AD6ED24}" dt="2021-01-08T11:42:36.502" v="1"/>
      <pc:docMkLst>
        <pc:docMk/>
      </pc:docMkLst>
      <pc:sldChg chg="ord">
        <pc:chgData name="Jari Mustonen" userId="ebe028b4-3989-43da-b1f3-f0e08a2b03ae" providerId="ADAL" clId="{C893AC3C-C2EB-4743-A5F4-28B26AD6ED24}" dt="2021-01-08T11:42:36.502" v="1"/>
        <pc:sldMkLst>
          <pc:docMk/>
          <pc:sldMk cId="0" sldId="25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D8A2B9-783F-44C4-874F-618F26898A48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227BEDF8-A2CF-4C79-BDAB-D8654F3C0212}">
      <dgm:prSet phldrT="[Teksti]"/>
      <dgm:spPr/>
      <dgm:t>
        <a:bodyPr/>
        <a:lstStyle/>
        <a:p>
          <a:r>
            <a:rPr lang="fi-FI" dirty="0"/>
            <a:t>Hyvää</a:t>
          </a:r>
        </a:p>
      </dgm:t>
    </dgm:pt>
    <dgm:pt modelId="{7B865A95-0CB5-42E4-9266-900A04DEC145}" type="parTrans" cxnId="{B7B8D61B-5FFD-41B0-AD78-5BF19F71F00D}">
      <dgm:prSet/>
      <dgm:spPr/>
      <dgm:t>
        <a:bodyPr/>
        <a:lstStyle/>
        <a:p>
          <a:endParaRPr lang="fi-FI"/>
        </a:p>
      </dgm:t>
    </dgm:pt>
    <dgm:pt modelId="{0A264534-ED53-40F5-85B9-0566C014419F}" type="sibTrans" cxnId="{B7B8D61B-5FFD-41B0-AD78-5BF19F71F00D}">
      <dgm:prSet/>
      <dgm:spPr/>
      <dgm:t>
        <a:bodyPr/>
        <a:lstStyle/>
        <a:p>
          <a:endParaRPr lang="fi-FI"/>
        </a:p>
      </dgm:t>
    </dgm:pt>
    <dgm:pt modelId="{C2C4F372-D58B-4D33-8981-77B25B9893CC}">
      <dgm:prSet phldrT="[Teksti]"/>
      <dgm:spPr/>
      <dgm:t>
        <a:bodyPr/>
        <a:lstStyle/>
        <a:p>
          <a:r>
            <a:rPr lang="fi-FI" dirty="0"/>
            <a:t>Laatu</a:t>
          </a:r>
        </a:p>
      </dgm:t>
    </dgm:pt>
    <dgm:pt modelId="{B2236EA5-31BE-48B7-897B-6E7B85A40345}" type="parTrans" cxnId="{36180E85-B722-4995-8105-4BF0BACAB7E2}">
      <dgm:prSet/>
      <dgm:spPr/>
      <dgm:t>
        <a:bodyPr/>
        <a:lstStyle/>
        <a:p>
          <a:endParaRPr lang="fi-FI"/>
        </a:p>
      </dgm:t>
    </dgm:pt>
    <dgm:pt modelId="{9D3B1194-6A11-43F3-8AFD-5BBEC616019D}" type="sibTrans" cxnId="{36180E85-B722-4995-8105-4BF0BACAB7E2}">
      <dgm:prSet/>
      <dgm:spPr/>
      <dgm:t>
        <a:bodyPr/>
        <a:lstStyle/>
        <a:p>
          <a:endParaRPr lang="fi-FI"/>
        </a:p>
      </dgm:t>
    </dgm:pt>
    <dgm:pt modelId="{DF5FB1A7-8896-49CB-9151-5203B8335642}">
      <dgm:prSet phldrT="[Teksti]"/>
      <dgm:spPr/>
      <dgm:t>
        <a:bodyPr/>
        <a:lstStyle/>
        <a:p>
          <a:r>
            <a:rPr lang="fi-FI" dirty="0"/>
            <a:t>Käytettävyys</a:t>
          </a:r>
        </a:p>
      </dgm:t>
    </dgm:pt>
    <dgm:pt modelId="{5AE24905-7727-45A8-A7CF-000D5337E187}" type="parTrans" cxnId="{92268087-816B-421A-87DF-B1453B6AFB6F}">
      <dgm:prSet/>
      <dgm:spPr/>
      <dgm:t>
        <a:bodyPr/>
        <a:lstStyle/>
        <a:p>
          <a:endParaRPr lang="fi-FI"/>
        </a:p>
      </dgm:t>
    </dgm:pt>
    <dgm:pt modelId="{B651EC20-6849-4B5C-8DC2-BFB5CC68F05F}" type="sibTrans" cxnId="{92268087-816B-421A-87DF-B1453B6AFB6F}">
      <dgm:prSet/>
      <dgm:spPr/>
      <dgm:t>
        <a:bodyPr/>
        <a:lstStyle/>
        <a:p>
          <a:endParaRPr lang="fi-FI"/>
        </a:p>
      </dgm:t>
    </dgm:pt>
    <dgm:pt modelId="{9327056D-4F73-4EEE-9486-091893FC8B42}">
      <dgm:prSet phldrT="[Teksti]"/>
      <dgm:spPr/>
      <dgm:t>
        <a:bodyPr/>
        <a:lstStyle/>
        <a:p>
          <a:r>
            <a:rPr lang="fi-FI" dirty="0"/>
            <a:t>Huonoa</a:t>
          </a:r>
        </a:p>
      </dgm:t>
    </dgm:pt>
    <dgm:pt modelId="{3AA2F670-63A9-46D8-80F9-891B2B03CD7D}" type="parTrans" cxnId="{543BA09A-57B5-4D55-B3B5-895F52A9F4E4}">
      <dgm:prSet/>
      <dgm:spPr/>
      <dgm:t>
        <a:bodyPr/>
        <a:lstStyle/>
        <a:p>
          <a:endParaRPr lang="fi-FI"/>
        </a:p>
      </dgm:t>
    </dgm:pt>
    <dgm:pt modelId="{8652AACF-B689-4E7E-97D6-5B9566BA54BE}" type="sibTrans" cxnId="{543BA09A-57B5-4D55-B3B5-895F52A9F4E4}">
      <dgm:prSet/>
      <dgm:spPr/>
      <dgm:t>
        <a:bodyPr/>
        <a:lstStyle/>
        <a:p>
          <a:endParaRPr lang="fi-FI"/>
        </a:p>
      </dgm:t>
    </dgm:pt>
    <dgm:pt modelId="{6E0E2E60-7E93-47D4-BCCE-C38949EFB17D}">
      <dgm:prSet phldrT="[Teksti]"/>
      <dgm:spPr/>
      <dgm:t>
        <a:bodyPr/>
        <a:lstStyle/>
        <a:p>
          <a:r>
            <a:rPr lang="fi-FI" dirty="0"/>
            <a:t>Hinta</a:t>
          </a:r>
        </a:p>
      </dgm:t>
    </dgm:pt>
    <dgm:pt modelId="{1B8E4F61-7D5A-46F7-8CCD-80A010BDD4FA}" type="parTrans" cxnId="{5F584D56-48A3-4D92-B676-24FB0A821937}">
      <dgm:prSet/>
      <dgm:spPr/>
      <dgm:t>
        <a:bodyPr/>
        <a:lstStyle/>
        <a:p>
          <a:endParaRPr lang="fi-FI"/>
        </a:p>
      </dgm:t>
    </dgm:pt>
    <dgm:pt modelId="{48ABBA7D-B722-49D1-B14A-5DDAD7C037C6}" type="sibTrans" cxnId="{5F584D56-48A3-4D92-B676-24FB0A821937}">
      <dgm:prSet/>
      <dgm:spPr/>
      <dgm:t>
        <a:bodyPr/>
        <a:lstStyle/>
        <a:p>
          <a:endParaRPr lang="fi-FI"/>
        </a:p>
      </dgm:t>
    </dgm:pt>
    <dgm:pt modelId="{449F98CD-62E1-44A5-B43B-52E16420D691}" type="pres">
      <dgm:prSet presAssocID="{B1D8A2B9-783F-44C4-874F-618F26898A48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17C06F87-4DC1-4529-8058-313CDC17D856}" type="pres">
      <dgm:prSet presAssocID="{B1D8A2B9-783F-44C4-874F-618F26898A48}" presName="dummyMaxCanvas" presStyleCnt="0"/>
      <dgm:spPr/>
    </dgm:pt>
    <dgm:pt modelId="{297D119C-6B5C-4F2E-9F36-B20464658815}" type="pres">
      <dgm:prSet presAssocID="{B1D8A2B9-783F-44C4-874F-618F26898A48}" presName="parentComposite" presStyleCnt="0"/>
      <dgm:spPr/>
    </dgm:pt>
    <dgm:pt modelId="{387048E7-11DF-4D9E-8275-E5E2A3F920FB}" type="pres">
      <dgm:prSet presAssocID="{B1D8A2B9-783F-44C4-874F-618F26898A48}" presName="parent1" presStyleLbl="alignAccFollowNode1" presStyleIdx="0" presStyleCnt="4">
        <dgm:presLayoutVars>
          <dgm:chMax val="4"/>
        </dgm:presLayoutVars>
      </dgm:prSet>
      <dgm:spPr/>
    </dgm:pt>
    <dgm:pt modelId="{67393DC0-9F3D-4F81-BEF1-B6CE452A4CCE}" type="pres">
      <dgm:prSet presAssocID="{B1D8A2B9-783F-44C4-874F-618F26898A48}" presName="parent2" presStyleLbl="alignAccFollowNode1" presStyleIdx="1" presStyleCnt="4">
        <dgm:presLayoutVars>
          <dgm:chMax val="4"/>
        </dgm:presLayoutVars>
      </dgm:prSet>
      <dgm:spPr/>
    </dgm:pt>
    <dgm:pt modelId="{7948FBB8-C68D-420B-A508-572E99B4A5DB}" type="pres">
      <dgm:prSet presAssocID="{B1D8A2B9-783F-44C4-874F-618F26898A48}" presName="childrenComposite" presStyleCnt="0"/>
      <dgm:spPr/>
    </dgm:pt>
    <dgm:pt modelId="{CF1134AB-41D9-4646-959E-348484853F8C}" type="pres">
      <dgm:prSet presAssocID="{B1D8A2B9-783F-44C4-874F-618F26898A48}" presName="dummyMaxCanvas_ChildArea" presStyleCnt="0"/>
      <dgm:spPr/>
    </dgm:pt>
    <dgm:pt modelId="{0E5E98A1-AFE5-4E41-BA1F-6EFD8B7FE418}" type="pres">
      <dgm:prSet presAssocID="{B1D8A2B9-783F-44C4-874F-618F26898A48}" presName="fulcrum" presStyleLbl="alignAccFollowNode1" presStyleIdx="2" presStyleCnt="4"/>
      <dgm:spPr/>
    </dgm:pt>
    <dgm:pt modelId="{A630862D-4198-4EC9-8213-DE0FDE507159}" type="pres">
      <dgm:prSet presAssocID="{B1D8A2B9-783F-44C4-874F-618F26898A48}" presName="balance_21" presStyleLbl="alignAccFollowNode1" presStyleIdx="3" presStyleCnt="4">
        <dgm:presLayoutVars>
          <dgm:bulletEnabled val="1"/>
        </dgm:presLayoutVars>
      </dgm:prSet>
      <dgm:spPr/>
    </dgm:pt>
    <dgm:pt modelId="{E1CFD391-47E0-4219-8ABB-DAF2F5AA028B}" type="pres">
      <dgm:prSet presAssocID="{B1D8A2B9-783F-44C4-874F-618F26898A48}" presName="left_21_1" presStyleLbl="node1" presStyleIdx="0" presStyleCnt="3">
        <dgm:presLayoutVars>
          <dgm:bulletEnabled val="1"/>
        </dgm:presLayoutVars>
      </dgm:prSet>
      <dgm:spPr/>
    </dgm:pt>
    <dgm:pt modelId="{19777BD5-BD0E-412A-B1E3-7D94C11D44B6}" type="pres">
      <dgm:prSet presAssocID="{B1D8A2B9-783F-44C4-874F-618F26898A48}" presName="left_21_2" presStyleLbl="node1" presStyleIdx="1" presStyleCnt="3">
        <dgm:presLayoutVars>
          <dgm:bulletEnabled val="1"/>
        </dgm:presLayoutVars>
      </dgm:prSet>
      <dgm:spPr/>
    </dgm:pt>
    <dgm:pt modelId="{968AE926-FBEA-4864-A06F-947FCDD122BB}" type="pres">
      <dgm:prSet presAssocID="{B1D8A2B9-783F-44C4-874F-618F26898A48}" presName="right_21_1" presStyleLbl="node1" presStyleIdx="2" presStyleCnt="3">
        <dgm:presLayoutVars>
          <dgm:bulletEnabled val="1"/>
        </dgm:presLayoutVars>
      </dgm:prSet>
      <dgm:spPr/>
    </dgm:pt>
  </dgm:ptLst>
  <dgm:cxnLst>
    <dgm:cxn modelId="{8E127705-3119-4737-8408-ACF3E871ED92}" type="presOf" srcId="{B1D8A2B9-783F-44C4-874F-618F26898A48}" destId="{449F98CD-62E1-44A5-B43B-52E16420D691}" srcOrd="0" destOrd="0" presId="urn:microsoft.com/office/officeart/2005/8/layout/balance1"/>
    <dgm:cxn modelId="{A8602C08-125B-42F1-A45C-5DFFFFECBE49}" type="presOf" srcId="{DF5FB1A7-8896-49CB-9151-5203B8335642}" destId="{19777BD5-BD0E-412A-B1E3-7D94C11D44B6}" srcOrd="0" destOrd="0" presId="urn:microsoft.com/office/officeart/2005/8/layout/balance1"/>
    <dgm:cxn modelId="{B7B8D61B-5FFD-41B0-AD78-5BF19F71F00D}" srcId="{B1D8A2B9-783F-44C4-874F-618F26898A48}" destId="{227BEDF8-A2CF-4C79-BDAB-D8654F3C0212}" srcOrd="0" destOrd="0" parTransId="{7B865A95-0CB5-42E4-9266-900A04DEC145}" sibTransId="{0A264534-ED53-40F5-85B9-0566C014419F}"/>
    <dgm:cxn modelId="{FE1ED830-3E8D-419D-ADA6-03B0F992883E}" type="presOf" srcId="{C2C4F372-D58B-4D33-8981-77B25B9893CC}" destId="{E1CFD391-47E0-4219-8ABB-DAF2F5AA028B}" srcOrd="0" destOrd="0" presId="urn:microsoft.com/office/officeart/2005/8/layout/balance1"/>
    <dgm:cxn modelId="{BC69F670-73E6-40E9-BA0D-8F3A97A3D548}" type="presOf" srcId="{9327056D-4F73-4EEE-9486-091893FC8B42}" destId="{67393DC0-9F3D-4F81-BEF1-B6CE452A4CCE}" srcOrd="0" destOrd="0" presId="urn:microsoft.com/office/officeart/2005/8/layout/balance1"/>
    <dgm:cxn modelId="{5F584D56-48A3-4D92-B676-24FB0A821937}" srcId="{9327056D-4F73-4EEE-9486-091893FC8B42}" destId="{6E0E2E60-7E93-47D4-BCCE-C38949EFB17D}" srcOrd="0" destOrd="0" parTransId="{1B8E4F61-7D5A-46F7-8CCD-80A010BDD4FA}" sibTransId="{48ABBA7D-B722-49D1-B14A-5DDAD7C037C6}"/>
    <dgm:cxn modelId="{36180E85-B722-4995-8105-4BF0BACAB7E2}" srcId="{227BEDF8-A2CF-4C79-BDAB-D8654F3C0212}" destId="{C2C4F372-D58B-4D33-8981-77B25B9893CC}" srcOrd="0" destOrd="0" parTransId="{B2236EA5-31BE-48B7-897B-6E7B85A40345}" sibTransId="{9D3B1194-6A11-43F3-8AFD-5BBEC616019D}"/>
    <dgm:cxn modelId="{92268087-816B-421A-87DF-B1453B6AFB6F}" srcId="{227BEDF8-A2CF-4C79-BDAB-D8654F3C0212}" destId="{DF5FB1A7-8896-49CB-9151-5203B8335642}" srcOrd="1" destOrd="0" parTransId="{5AE24905-7727-45A8-A7CF-000D5337E187}" sibTransId="{B651EC20-6849-4B5C-8DC2-BFB5CC68F05F}"/>
    <dgm:cxn modelId="{543BA09A-57B5-4D55-B3B5-895F52A9F4E4}" srcId="{B1D8A2B9-783F-44C4-874F-618F26898A48}" destId="{9327056D-4F73-4EEE-9486-091893FC8B42}" srcOrd="1" destOrd="0" parTransId="{3AA2F670-63A9-46D8-80F9-891B2B03CD7D}" sibTransId="{8652AACF-B689-4E7E-97D6-5B9566BA54BE}"/>
    <dgm:cxn modelId="{638FA3A8-0294-4DA1-91E1-E2EB3F3FAB67}" type="presOf" srcId="{6E0E2E60-7E93-47D4-BCCE-C38949EFB17D}" destId="{968AE926-FBEA-4864-A06F-947FCDD122BB}" srcOrd="0" destOrd="0" presId="urn:microsoft.com/office/officeart/2005/8/layout/balance1"/>
    <dgm:cxn modelId="{122B58F6-EEB1-4E44-AC0C-1F92723BD4CE}" type="presOf" srcId="{227BEDF8-A2CF-4C79-BDAB-D8654F3C0212}" destId="{387048E7-11DF-4D9E-8275-E5E2A3F920FB}" srcOrd="0" destOrd="0" presId="urn:microsoft.com/office/officeart/2005/8/layout/balance1"/>
    <dgm:cxn modelId="{77AAFE56-4257-481E-9B0B-870FE87E0125}" type="presParOf" srcId="{449F98CD-62E1-44A5-B43B-52E16420D691}" destId="{17C06F87-4DC1-4529-8058-313CDC17D856}" srcOrd="0" destOrd="0" presId="urn:microsoft.com/office/officeart/2005/8/layout/balance1"/>
    <dgm:cxn modelId="{AA1A6117-59D0-46D7-BA05-D3AE1C00393D}" type="presParOf" srcId="{449F98CD-62E1-44A5-B43B-52E16420D691}" destId="{297D119C-6B5C-4F2E-9F36-B20464658815}" srcOrd="1" destOrd="0" presId="urn:microsoft.com/office/officeart/2005/8/layout/balance1"/>
    <dgm:cxn modelId="{D3CC31F4-C4A8-416A-954F-0B76F201DE74}" type="presParOf" srcId="{297D119C-6B5C-4F2E-9F36-B20464658815}" destId="{387048E7-11DF-4D9E-8275-E5E2A3F920FB}" srcOrd="0" destOrd="0" presId="urn:microsoft.com/office/officeart/2005/8/layout/balance1"/>
    <dgm:cxn modelId="{0AAAF53B-B749-4FE8-9384-6F4C55339F23}" type="presParOf" srcId="{297D119C-6B5C-4F2E-9F36-B20464658815}" destId="{67393DC0-9F3D-4F81-BEF1-B6CE452A4CCE}" srcOrd="1" destOrd="0" presId="urn:microsoft.com/office/officeart/2005/8/layout/balance1"/>
    <dgm:cxn modelId="{5557443F-CF5B-4E2F-A50D-6FB52EC29F20}" type="presParOf" srcId="{449F98CD-62E1-44A5-B43B-52E16420D691}" destId="{7948FBB8-C68D-420B-A508-572E99B4A5DB}" srcOrd="2" destOrd="0" presId="urn:microsoft.com/office/officeart/2005/8/layout/balance1"/>
    <dgm:cxn modelId="{C6EF30B3-AD87-470F-A233-5996629B20A2}" type="presParOf" srcId="{7948FBB8-C68D-420B-A508-572E99B4A5DB}" destId="{CF1134AB-41D9-4646-959E-348484853F8C}" srcOrd="0" destOrd="0" presId="urn:microsoft.com/office/officeart/2005/8/layout/balance1"/>
    <dgm:cxn modelId="{596C535E-0B05-4A30-909F-061C4A946C48}" type="presParOf" srcId="{7948FBB8-C68D-420B-A508-572E99B4A5DB}" destId="{0E5E98A1-AFE5-4E41-BA1F-6EFD8B7FE418}" srcOrd="1" destOrd="0" presId="urn:microsoft.com/office/officeart/2005/8/layout/balance1"/>
    <dgm:cxn modelId="{42E34F0E-B13A-4EA6-9873-D230D564A1A2}" type="presParOf" srcId="{7948FBB8-C68D-420B-A508-572E99B4A5DB}" destId="{A630862D-4198-4EC9-8213-DE0FDE507159}" srcOrd="2" destOrd="0" presId="urn:microsoft.com/office/officeart/2005/8/layout/balance1"/>
    <dgm:cxn modelId="{1A5F40A2-7067-499F-911E-DB6AC65810F7}" type="presParOf" srcId="{7948FBB8-C68D-420B-A508-572E99B4A5DB}" destId="{E1CFD391-47E0-4219-8ABB-DAF2F5AA028B}" srcOrd="3" destOrd="0" presId="urn:microsoft.com/office/officeart/2005/8/layout/balance1"/>
    <dgm:cxn modelId="{140F0174-B528-4367-BA73-DA9D666D4AC1}" type="presParOf" srcId="{7948FBB8-C68D-420B-A508-572E99B4A5DB}" destId="{19777BD5-BD0E-412A-B1E3-7D94C11D44B6}" srcOrd="4" destOrd="0" presId="urn:microsoft.com/office/officeart/2005/8/layout/balance1"/>
    <dgm:cxn modelId="{9F1E0FDE-E608-4FBC-8BC4-3C5D1D121B54}" type="presParOf" srcId="{7948FBB8-C68D-420B-A508-572E99B4A5DB}" destId="{968AE926-FBEA-4864-A06F-947FCDD122BB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D8A2B9-783F-44C4-874F-618F26898A48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227BEDF8-A2CF-4C79-BDAB-D8654F3C0212}">
      <dgm:prSet phldrT="[Teksti]"/>
      <dgm:spPr/>
      <dgm:t>
        <a:bodyPr/>
        <a:lstStyle/>
        <a:p>
          <a:r>
            <a:rPr lang="fi-FI" dirty="0"/>
            <a:t>Hyvää</a:t>
          </a:r>
        </a:p>
      </dgm:t>
    </dgm:pt>
    <dgm:pt modelId="{7B865A95-0CB5-42E4-9266-900A04DEC145}" type="parTrans" cxnId="{B7B8D61B-5FFD-41B0-AD78-5BF19F71F00D}">
      <dgm:prSet/>
      <dgm:spPr/>
      <dgm:t>
        <a:bodyPr/>
        <a:lstStyle/>
        <a:p>
          <a:endParaRPr lang="fi-FI"/>
        </a:p>
      </dgm:t>
    </dgm:pt>
    <dgm:pt modelId="{0A264534-ED53-40F5-85B9-0566C014419F}" type="sibTrans" cxnId="{B7B8D61B-5FFD-41B0-AD78-5BF19F71F00D}">
      <dgm:prSet/>
      <dgm:spPr/>
      <dgm:t>
        <a:bodyPr/>
        <a:lstStyle/>
        <a:p>
          <a:endParaRPr lang="fi-FI"/>
        </a:p>
      </dgm:t>
    </dgm:pt>
    <dgm:pt modelId="{C2C4F372-D58B-4D33-8981-77B25B9893CC}">
      <dgm:prSet phldrT="[Teksti]"/>
      <dgm:spPr/>
      <dgm:t>
        <a:bodyPr/>
        <a:lstStyle/>
        <a:p>
          <a:r>
            <a:rPr lang="fi-FI" dirty="0"/>
            <a:t>Laatu</a:t>
          </a:r>
        </a:p>
      </dgm:t>
    </dgm:pt>
    <dgm:pt modelId="{B2236EA5-31BE-48B7-897B-6E7B85A40345}" type="parTrans" cxnId="{36180E85-B722-4995-8105-4BF0BACAB7E2}">
      <dgm:prSet/>
      <dgm:spPr/>
      <dgm:t>
        <a:bodyPr/>
        <a:lstStyle/>
        <a:p>
          <a:endParaRPr lang="fi-FI"/>
        </a:p>
      </dgm:t>
    </dgm:pt>
    <dgm:pt modelId="{9D3B1194-6A11-43F3-8AFD-5BBEC616019D}" type="sibTrans" cxnId="{36180E85-B722-4995-8105-4BF0BACAB7E2}">
      <dgm:prSet/>
      <dgm:spPr/>
      <dgm:t>
        <a:bodyPr/>
        <a:lstStyle/>
        <a:p>
          <a:endParaRPr lang="fi-FI"/>
        </a:p>
      </dgm:t>
    </dgm:pt>
    <dgm:pt modelId="{DF5FB1A7-8896-49CB-9151-5203B8335642}">
      <dgm:prSet phldrT="[Teksti]"/>
      <dgm:spPr/>
      <dgm:t>
        <a:bodyPr/>
        <a:lstStyle/>
        <a:p>
          <a:r>
            <a:rPr lang="fi-FI" dirty="0"/>
            <a:t>Käytettävyys</a:t>
          </a:r>
        </a:p>
      </dgm:t>
    </dgm:pt>
    <dgm:pt modelId="{5AE24905-7727-45A8-A7CF-000D5337E187}" type="parTrans" cxnId="{92268087-816B-421A-87DF-B1453B6AFB6F}">
      <dgm:prSet/>
      <dgm:spPr/>
      <dgm:t>
        <a:bodyPr/>
        <a:lstStyle/>
        <a:p>
          <a:endParaRPr lang="fi-FI"/>
        </a:p>
      </dgm:t>
    </dgm:pt>
    <dgm:pt modelId="{B651EC20-6849-4B5C-8DC2-BFB5CC68F05F}" type="sibTrans" cxnId="{92268087-816B-421A-87DF-B1453B6AFB6F}">
      <dgm:prSet/>
      <dgm:spPr/>
      <dgm:t>
        <a:bodyPr/>
        <a:lstStyle/>
        <a:p>
          <a:endParaRPr lang="fi-FI"/>
        </a:p>
      </dgm:t>
    </dgm:pt>
    <dgm:pt modelId="{9327056D-4F73-4EEE-9486-091893FC8B42}">
      <dgm:prSet phldrT="[Teksti]"/>
      <dgm:spPr/>
      <dgm:t>
        <a:bodyPr/>
        <a:lstStyle/>
        <a:p>
          <a:r>
            <a:rPr lang="fi-FI" dirty="0"/>
            <a:t>Huonoa</a:t>
          </a:r>
        </a:p>
      </dgm:t>
    </dgm:pt>
    <dgm:pt modelId="{3AA2F670-63A9-46D8-80F9-891B2B03CD7D}" type="parTrans" cxnId="{543BA09A-57B5-4D55-B3B5-895F52A9F4E4}">
      <dgm:prSet/>
      <dgm:spPr/>
      <dgm:t>
        <a:bodyPr/>
        <a:lstStyle/>
        <a:p>
          <a:endParaRPr lang="fi-FI"/>
        </a:p>
      </dgm:t>
    </dgm:pt>
    <dgm:pt modelId="{8652AACF-B689-4E7E-97D6-5B9566BA54BE}" type="sibTrans" cxnId="{543BA09A-57B5-4D55-B3B5-895F52A9F4E4}">
      <dgm:prSet/>
      <dgm:spPr/>
      <dgm:t>
        <a:bodyPr/>
        <a:lstStyle/>
        <a:p>
          <a:endParaRPr lang="fi-FI"/>
        </a:p>
      </dgm:t>
    </dgm:pt>
    <dgm:pt modelId="{6E0E2E60-7E93-47D4-BCCE-C38949EFB17D}">
      <dgm:prSet phldrT="[Teksti]"/>
      <dgm:spPr/>
      <dgm:t>
        <a:bodyPr/>
        <a:lstStyle/>
        <a:p>
          <a:r>
            <a:rPr lang="fi-FI" dirty="0"/>
            <a:t>Hinta</a:t>
          </a:r>
        </a:p>
      </dgm:t>
    </dgm:pt>
    <dgm:pt modelId="{1B8E4F61-7D5A-46F7-8CCD-80A010BDD4FA}" type="parTrans" cxnId="{5F584D56-48A3-4D92-B676-24FB0A821937}">
      <dgm:prSet/>
      <dgm:spPr/>
      <dgm:t>
        <a:bodyPr/>
        <a:lstStyle/>
        <a:p>
          <a:endParaRPr lang="fi-FI"/>
        </a:p>
      </dgm:t>
    </dgm:pt>
    <dgm:pt modelId="{48ABBA7D-B722-49D1-B14A-5DDAD7C037C6}" type="sibTrans" cxnId="{5F584D56-48A3-4D92-B676-24FB0A821937}">
      <dgm:prSet/>
      <dgm:spPr/>
      <dgm:t>
        <a:bodyPr/>
        <a:lstStyle/>
        <a:p>
          <a:endParaRPr lang="fi-FI"/>
        </a:p>
      </dgm:t>
    </dgm:pt>
    <dgm:pt modelId="{C5EDCCC0-502D-4314-98C8-CBE6394F2680}" type="pres">
      <dgm:prSet presAssocID="{B1D8A2B9-783F-44C4-874F-618F26898A48}" presName="compositeShape" presStyleCnt="0">
        <dgm:presLayoutVars>
          <dgm:chMax val="2"/>
          <dgm:dir/>
          <dgm:resizeHandles val="exact"/>
        </dgm:presLayoutVars>
      </dgm:prSet>
      <dgm:spPr/>
    </dgm:pt>
    <dgm:pt modelId="{853C16B6-3A06-41D5-A164-A196D2E77FC0}" type="pres">
      <dgm:prSet presAssocID="{B1D8A2B9-783F-44C4-874F-618F26898A48}" presName="divider" presStyleLbl="fgShp" presStyleIdx="0" presStyleCnt="1"/>
      <dgm:spPr/>
    </dgm:pt>
    <dgm:pt modelId="{26FEA745-EBE2-4442-9B7F-617635C4D708}" type="pres">
      <dgm:prSet presAssocID="{227BEDF8-A2CF-4C79-BDAB-D8654F3C0212}" presName="downArrow" presStyleLbl="node1" presStyleIdx="0" presStyleCnt="2"/>
      <dgm:spPr/>
    </dgm:pt>
    <dgm:pt modelId="{F95BF42F-307F-457F-9A9A-F95D252DF368}" type="pres">
      <dgm:prSet presAssocID="{227BEDF8-A2CF-4C79-BDAB-D8654F3C0212}" presName="downArrowText" presStyleLbl="revTx" presStyleIdx="0" presStyleCnt="2">
        <dgm:presLayoutVars>
          <dgm:bulletEnabled val="1"/>
        </dgm:presLayoutVars>
      </dgm:prSet>
      <dgm:spPr/>
    </dgm:pt>
    <dgm:pt modelId="{7DFA2D31-A7D4-4EBF-A465-3052A3C954E4}" type="pres">
      <dgm:prSet presAssocID="{9327056D-4F73-4EEE-9486-091893FC8B42}" presName="upArrow" presStyleLbl="node1" presStyleIdx="1" presStyleCnt="2"/>
      <dgm:spPr/>
    </dgm:pt>
    <dgm:pt modelId="{4DE873A4-EA85-4198-83FB-03DBF82F80DF}" type="pres">
      <dgm:prSet presAssocID="{9327056D-4F73-4EEE-9486-091893FC8B42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C1BB6614-6F8C-4F67-90E1-AC096A95BB5F}" type="presOf" srcId="{DF5FB1A7-8896-49CB-9151-5203B8335642}" destId="{F95BF42F-307F-457F-9A9A-F95D252DF368}" srcOrd="0" destOrd="2" presId="urn:microsoft.com/office/officeart/2005/8/layout/arrow3"/>
    <dgm:cxn modelId="{B7B8D61B-5FFD-41B0-AD78-5BF19F71F00D}" srcId="{B1D8A2B9-783F-44C4-874F-618F26898A48}" destId="{227BEDF8-A2CF-4C79-BDAB-D8654F3C0212}" srcOrd="0" destOrd="0" parTransId="{7B865A95-0CB5-42E4-9266-900A04DEC145}" sibTransId="{0A264534-ED53-40F5-85B9-0566C014419F}"/>
    <dgm:cxn modelId="{3A74BB24-5048-4F71-B2A0-ED49159AC18C}" type="presOf" srcId="{227BEDF8-A2CF-4C79-BDAB-D8654F3C0212}" destId="{F95BF42F-307F-457F-9A9A-F95D252DF368}" srcOrd="0" destOrd="0" presId="urn:microsoft.com/office/officeart/2005/8/layout/arrow3"/>
    <dgm:cxn modelId="{783AE02D-EBD2-4F5F-BDBC-24315F8D4A2A}" type="presOf" srcId="{C2C4F372-D58B-4D33-8981-77B25B9893CC}" destId="{F95BF42F-307F-457F-9A9A-F95D252DF368}" srcOrd="0" destOrd="1" presId="urn:microsoft.com/office/officeart/2005/8/layout/arrow3"/>
    <dgm:cxn modelId="{7C6A2A38-EB10-477B-9966-E0E6580DD1BE}" type="presOf" srcId="{6E0E2E60-7E93-47D4-BCCE-C38949EFB17D}" destId="{4DE873A4-EA85-4198-83FB-03DBF82F80DF}" srcOrd="0" destOrd="1" presId="urn:microsoft.com/office/officeart/2005/8/layout/arrow3"/>
    <dgm:cxn modelId="{5F584D56-48A3-4D92-B676-24FB0A821937}" srcId="{9327056D-4F73-4EEE-9486-091893FC8B42}" destId="{6E0E2E60-7E93-47D4-BCCE-C38949EFB17D}" srcOrd="0" destOrd="0" parTransId="{1B8E4F61-7D5A-46F7-8CCD-80A010BDD4FA}" sibTransId="{48ABBA7D-B722-49D1-B14A-5DDAD7C037C6}"/>
    <dgm:cxn modelId="{E3140157-3A29-41AD-8012-B39123D83F91}" type="presOf" srcId="{9327056D-4F73-4EEE-9486-091893FC8B42}" destId="{4DE873A4-EA85-4198-83FB-03DBF82F80DF}" srcOrd="0" destOrd="0" presId="urn:microsoft.com/office/officeart/2005/8/layout/arrow3"/>
    <dgm:cxn modelId="{36180E85-B722-4995-8105-4BF0BACAB7E2}" srcId="{227BEDF8-A2CF-4C79-BDAB-D8654F3C0212}" destId="{C2C4F372-D58B-4D33-8981-77B25B9893CC}" srcOrd="0" destOrd="0" parTransId="{B2236EA5-31BE-48B7-897B-6E7B85A40345}" sibTransId="{9D3B1194-6A11-43F3-8AFD-5BBEC616019D}"/>
    <dgm:cxn modelId="{92268087-816B-421A-87DF-B1453B6AFB6F}" srcId="{227BEDF8-A2CF-4C79-BDAB-D8654F3C0212}" destId="{DF5FB1A7-8896-49CB-9151-5203B8335642}" srcOrd="1" destOrd="0" parTransId="{5AE24905-7727-45A8-A7CF-000D5337E187}" sibTransId="{B651EC20-6849-4B5C-8DC2-BFB5CC68F05F}"/>
    <dgm:cxn modelId="{543BA09A-57B5-4D55-B3B5-895F52A9F4E4}" srcId="{B1D8A2B9-783F-44C4-874F-618F26898A48}" destId="{9327056D-4F73-4EEE-9486-091893FC8B42}" srcOrd="1" destOrd="0" parTransId="{3AA2F670-63A9-46D8-80F9-891B2B03CD7D}" sibTransId="{8652AACF-B689-4E7E-97D6-5B9566BA54BE}"/>
    <dgm:cxn modelId="{61C569CA-9962-432C-BDE7-94013D64981D}" type="presOf" srcId="{B1D8A2B9-783F-44C4-874F-618F26898A48}" destId="{C5EDCCC0-502D-4314-98C8-CBE6394F2680}" srcOrd="0" destOrd="0" presId="urn:microsoft.com/office/officeart/2005/8/layout/arrow3"/>
    <dgm:cxn modelId="{57B8B0D2-5D60-4B9D-B65C-163C76C8D4B9}" type="presParOf" srcId="{C5EDCCC0-502D-4314-98C8-CBE6394F2680}" destId="{853C16B6-3A06-41D5-A164-A196D2E77FC0}" srcOrd="0" destOrd="0" presId="urn:microsoft.com/office/officeart/2005/8/layout/arrow3"/>
    <dgm:cxn modelId="{F603F2E3-9779-492C-BE17-F32FC6EDC02E}" type="presParOf" srcId="{C5EDCCC0-502D-4314-98C8-CBE6394F2680}" destId="{26FEA745-EBE2-4442-9B7F-617635C4D708}" srcOrd="1" destOrd="0" presId="urn:microsoft.com/office/officeart/2005/8/layout/arrow3"/>
    <dgm:cxn modelId="{A4B1CD6F-B313-4FA8-B850-5A534C35CB5F}" type="presParOf" srcId="{C5EDCCC0-502D-4314-98C8-CBE6394F2680}" destId="{F95BF42F-307F-457F-9A9A-F95D252DF368}" srcOrd="2" destOrd="0" presId="urn:microsoft.com/office/officeart/2005/8/layout/arrow3"/>
    <dgm:cxn modelId="{62ADDD8F-5EB9-4F34-ABCC-C93147812253}" type="presParOf" srcId="{C5EDCCC0-502D-4314-98C8-CBE6394F2680}" destId="{7DFA2D31-A7D4-4EBF-A465-3052A3C954E4}" srcOrd="3" destOrd="0" presId="urn:microsoft.com/office/officeart/2005/8/layout/arrow3"/>
    <dgm:cxn modelId="{AAC85B5D-7B24-4198-A796-4AD68984DDE4}" type="presParOf" srcId="{C5EDCCC0-502D-4314-98C8-CBE6394F2680}" destId="{4DE873A4-EA85-4198-83FB-03DBF82F80D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7048E7-11DF-4D9E-8275-E5E2A3F920FB}">
      <dsp:nvSpPr>
        <dsp:cNvPr id="0" name=""/>
        <dsp:cNvSpPr/>
      </dsp:nvSpPr>
      <dsp:spPr>
        <a:xfrm>
          <a:off x="2590323" y="0"/>
          <a:ext cx="1397317" cy="77628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 dirty="0"/>
            <a:t>Hyvää</a:t>
          </a:r>
        </a:p>
      </dsp:txBody>
      <dsp:txXfrm>
        <a:off x="2613060" y="22737"/>
        <a:ext cx="1351843" cy="730813"/>
      </dsp:txXfrm>
    </dsp:sp>
    <dsp:sp modelId="{67393DC0-9F3D-4F81-BEF1-B6CE452A4CCE}">
      <dsp:nvSpPr>
        <dsp:cNvPr id="0" name=""/>
        <dsp:cNvSpPr/>
      </dsp:nvSpPr>
      <dsp:spPr>
        <a:xfrm>
          <a:off x="4608670" y="0"/>
          <a:ext cx="1397317" cy="77628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 dirty="0"/>
            <a:t>Huonoa</a:t>
          </a:r>
        </a:p>
      </dsp:txBody>
      <dsp:txXfrm>
        <a:off x="4631407" y="22737"/>
        <a:ext cx="1351843" cy="730813"/>
      </dsp:txXfrm>
    </dsp:sp>
    <dsp:sp modelId="{0E5E98A1-AFE5-4E41-BA1F-6EFD8B7FE418}">
      <dsp:nvSpPr>
        <dsp:cNvPr id="0" name=""/>
        <dsp:cNvSpPr/>
      </dsp:nvSpPr>
      <dsp:spPr>
        <a:xfrm>
          <a:off x="4007048" y="3299221"/>
          <a:ext cx="582215" cy="582215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30862D-4198-4EC9-8213-DE0FDE507159}">
      <dsp:nvSpPr>
        <dsp:cNvPr id="0" name=""/>
        <dsp:cNvSpPr/>
      </dsp:nvSpPr>
      <dsp:spPr>
        <a:xfrm rot="21360000">
          <a:off x="2550975" y="3049735"/>
          <a:ext cx="3494360" cy="2443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CFD391-47E0-4219-8ABB-DAF2F5AA028B}">
      <dsp:nvSpPr>
        <dsp:cNvPr id="0" name=""/>
        <dsp:cNvSpPr/>
      </dsp:nvSpPr>
      <dsp:spPr>
        <a:xfrm rot="21360000">
          <a:off x="2530993" y="2067271"/>
          <a:ext cx="1438349" cy="10200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Laatu</a:t>
          </a:r>
        </a:p>
      </dsp:txBody>
      <dsp:txXfrm>
        <a:off x="2580785" y="2117063"/>
        <a:ext cx="1338765" cy="920420"/>
      </dsp:txXfrm>
    </dsp:sp>
    <dsp:sp modelId="{19777BD5-BD0E-412A-B1E3-7D94C11D44B6}">
      <dsp:nvSpPr>
        <dsp:cNvPr id="0" name=""/>
        <dsp:cNvSpPr/>
      </dsp:nvSpPr>
      <dsp:spPr>
        <a:xfrm rot="21360000">
          <a:off x="2453364" y="1011521"/>
          <a:ext cx="1438349" cy="10200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Käytettävyys</a:t>
          </a:r>
        </a:p>
      </dsp:txBody>
      <dsp:txXfrm>
        <a:off x="2503156" y="1061313"/>
        <a:ext cx="1338765" cy="920420"/>
      </dsp:txXfrm>
    </dsp:sp>
    <dsp:sp modelId="{968AE926-FBEA-4864-A06F-947FCDD122BB}">
      <dsp:nvSpPr>
        <dsp:cNvPr id="0" name=""/>
        <dsp:cNvSpPr/>
      </dsp:nvSpPr>
      <dsp:spPr>
        <a:xfrm rot="21360000">
          <a:off x="4529933" y="1927540"/>
          <a:ext cx="1438349" cy="10200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Hinta</a:t>
          </a:r>
        </a:p>
      </dsp:txBody>
      <dsp:txXfrm>
        <a:off x="4579725" y="1977332"/>
        <a:ext cx="1338765" cy="9204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3C16B6-3A06-41D5-A164-A196D2E77FC0}">
      <dsp:nvSpPr>
        <dsp:cNvPr id="0" name=""/>
        <dsp:cNvSpPr/>
      </dsp:nvSpPr>
      <dsp:spPr>
        <a:xfrm rot="21300000">
          <a:off x="112322" y="1635829"/>
          <a:ext cx="9393487" cy="82182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EA745-EBE2-4442-9B7F-617635C4D708}">
      <dsp:nvSpPr>
        <dsp:cNvPr id="0" name=""/>
        <dsp:cNvSpPr/>
      </dsp:nvSpPr>
      <dsp:spPr>
        <a:xfrm>
          <a:off x="1154175" y="204674"/>
          <a:ext cx="2885439" cy="1637392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5BF42F-307F-457F-9A9A-F95D252DF368}">
      <dsp:nvSpPr>
        <dsp:cNvPr id="0" name=""/>
        <dsp:cNvSpPr/>
      </dsp:nvSpPr>
      <dsp:spPr>
        <a:xfrm>
          <a:off x="5097610" y="0"/>
          <a:ext cx="3077802" cy="1719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 dirty="0"/>
            <a:t>Hyvää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400" kern="1200" dirty="0"/>
            <a:t>Laatu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400" kern="1200" dirty="0"/>
            <a:t>Käytettävyys</a:t>
          </a:r>
        </a:p>
      </dsp:txBody>
      <dsp:txXfrm>
        <a:off x="5097610" y="0"/>
        <a:ext cx="3077802" cy="1719262"/>
      </dsp:txXfrm>
    </dsp:sp>
    <dsp:sp modelId="{7DFA2D31-A7D4-4EBF-A465-3052A3C954E4}">
      <dsp:nvSpPr>
        <dsp:cNvPr id="0" name=""/>
        <dsp:cNvSpPr/>
      </dsp:nvSpPr>
      <dsp:spPr>
        <a:xfrm>
          <a:off x="5578517" y="2251415"/>
          <a:ext cx="2885439" cy="1637392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873A4-EA85-4198-83FB-03DBF82F80DF}">
      <dsp:nvSpPr>
        <dsp:cNvPr id="0" name=""/>
        <dsp:cNvSpPr/>
      </dsp:nvSpPr>
      <dsp:spPr>
        <a:xfrm>
          <a:off x="1442719" y="2374219"/>
          <a:ext cx="3077802" cy="1719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 dirty="0"/>
            <a:t>Huonoa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400" kern="1200" dirty="0"/>
            <a:t>Hinta</a:t>
          </a:r>
        </a:p>
      </dsp:txBody>
      <dsp:txXfrm>
        <a:off x="1442719" y="2374219"/>
        <a:ext cx="3077802" cy="1719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074B0-1F62-4F0E-9FAD-E1FA855269D9}" type="datetimeFigureOut">
              <a:rPr lang="fi-FI" smtClean="0"/>
              <a:t>6.11.2023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1FBA-F294-48F1-AFC5-DE87147279C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9372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1413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5391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3560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1FBA-F294-48F1-AFC5-DE87147279CB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7181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3012B-47AB-4252-925E-304D1CAAE6D8}" type="datetimeFigureOut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B126F-9180-4892-9251-906FFB152D28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47871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4563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7362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1685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8799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5685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0857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920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8867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3012B-47AB-4252-925E-304D1CAAE6D8}" type="datetimeFigureOut">
              <a:rPr lang="fi-FI" smtClean="0"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800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024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7021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3012B-47AB-4252-925E-304D1CAAE6D8}" type="datetimeFigureOut">
              <a:rPr lang="fi-FI" smtClean="0"/>
              <a:t>6.11.2023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317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3012B-47AB-4252-925E-304D1CAAE6D8}" type="datetimeFigureOut">
              <a:rPr lang="fi-FI" smtClean="0"/>
              <a:t>6.11.2023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7601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5825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335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E23B3-17C1-49F6-9E1E-ADE4B504337F}" type="datetimeFigureOut">
              <a:rPr lang="fi-FI" smtClean="0"/>
              <a:pPr/>
              <a:t>6.11.2023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2A2EC3F-B9C6-499C-B276-139908FE295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3604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  <p:sldLayoutId id="2147484267" r:id="rId2"/>
    <p:sldLayoutId id="2147484268" r:id="rId3"/>
    <p:sldLayoutId id="2147484269" r:id="rId4"/>
    <p:sldLayoutId id="2147484270" r:id="rId5"/>
    <p:sldLayoutId id="2147484271" r:id="rId6"/>
    <p:sldLayoutId id="2147484272" r:id="rId7"/>
    <p:sldLayoutId id="2147484273" r:id="rId8"/>
    <p:sldLayoutId id="2147484274" r:id="rId9"/>
    <p:sldLayoutId id="2147484275" r:id="rId10"/>
    <p:sldLayoutId id="2147484276" r:id="rId11"/>
    <p:sldLayoutId id="2147484277" r:id="rId12"/>
    <p:sldLayoutId id="2147484278" r:id="rId13"/>
    <p:sldLayoutId id="2147484279" r:id="rId14"/>
    <p:sldLayoutId id="2147484280" r:id="rId15"/>
    <p:sldLayoutId id="21474842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8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10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12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7335" y="1282701"/>
            <a:ext cx="5096060" cy="4307148"/>
          </a:xfrm>
        </p:spPr>
        <p:txBody>
          <a:bodyPr anchor="ctr">
            <a:normAutofit/>
          </a:bodyPr>
          <a:lstStyle/>
          <a:p>
            <a:r>
              <a:rPr lang="fi-FI"/>
              <a:t>Toimitilojen kunnostaminen</a:t>
            </a:r>
            <a:endParaRPr lang="fi-FI" dirty="0"/>
          </a:p>
        </p:txBody>
      </p:sp>
      <p:sp>
        <p:nvSpPr>
          <p:cNvPr id="33" name="Freeform: Shape 19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68AC39-08CF-43CB-B4B6-FE7E6FDBC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Remontin eteneminen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7AF5F1B-19E4-4E56-9160-407926313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2153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Toimitilojen remontin vaiheet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fi-FI" dirty="0"/>
              <a:t>Hankesuunnittelu</a:t>
            </a:r>
          </a:p>
          <a:p>
            <a:pPr lvl="1"/>
            <a:r>
              <a:rPr lang="fi-FI" dirty="0"/>
              <a:t>kustannukset</a:t>
            </a:r>
          </a:p>
          <a:p>
            <a:pPr lvl="1"/>
            <a:r>
              <a:rPr lang="fi-FI" dirty="0"/>
              <a:t>laajuus</a:t>
            </a:r>
          </a:p>
          <a:p>
            <a:pPr lvl="0"/>
            <a:r>
              <a:rPr lang="fi-FI" dirty="0"/>
              <a:t>Suunnittelu</a:t>
            </a:r>
          </a:p>
          <a:p>
            <a:pPr lvl="1"/>
            <a:r>
              <a:rPr lang="fi-FI" dirty="0"/>
              <a:t>kustannukset</a:t>
            </a:r>
          </a:p>
          <a:p>
            <a:pPr lvl="0"/>
            <a:r>
              <a:rPr lang="fi-FI" dirty="0"/>
              <a:t>Urakoitsijan valinta</a:t>
            </a:r>
          </a:p>
          <a:p>
            <a:pPr lvl="1"/>
            <a:r>
              <a:rPr lang="fi-FI" dirty="0"/>
              <a:t>kilpailutus</a:t>
            </a:r>
          </a:p>
          <a:p>
            <a:pPr lvl="0"/>
            <a:r>
              <a:rPr lang="fi-FI" dirty="0"/>
              <a:t>Rakentaminen</a:t>
            </a:r>
          </a:p>
          <a:p>
            <a:pPr lvl="1"/>
            <a:r>
              <a:rPr lang="fi-FI" dirty="0"/>
              <a:t>aloituskatselmus</a:t>
            </a:r>
          </a:p>
          <a:p>
            <a:pPr lvl="1"/>
            <a:r>
              <a:rPr lang="fi-FI" dirty="0"/>
              <a:t>purkutyöt</a:t>
            </a:r>
          </a:p>
          <a:p>
            <a:pPr lvl="1"/>
            <a:r>
              <a:rPr lang="fi-FI" dirty="0"/>
              <a:t>rakennustyöt</a:t>
            </a:r>
          </a:p>
          <a:p>
            <a:pPr lvl="0"/>
            <a:r>
              <a:rPr lang="fi-FI" dirty="0"/>
              <a:t>Arviointi</a:t>
            </a:r>
          </a:p>
          <a:p>
            <a:pPr lvl="1"/>
            <a:r>
              <a:rPr lang="fi-FI" dirty="0"/>
              <a:t>takuuaika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fi-FI" dirty="0"/>
              <a:t>Muunna muodoiksi</a:t>
            </a:r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5305223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2857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fi-FI" dirty="0"/>
              <a:t>Muunna tekstiksi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6969333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5432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Projektin vastuuhenkilöt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Eemeli Laine, projektipäällikkö</a:t>
            </a:r>
          </a:p>
          <a:p>
            <a:pPr lvl="0"/>
            <a:r>
              <a:rPr lang="fi-FI" dirty="0"/>
              <a:t>Aino Korhonen, projektikoordinaattori</a:t>
            </a:r>
          </a:p>
          <a:p>
            <a:pPr lvl="0"/>
            <a:r>
              <a:rPr lang="fi-FI" dirty="0"/>
              <a:t>Sofia Karjalainen, suunnittelija</a:t>
            </a:r>
          </a:p>
          <a:p>
            <a:pPr lvl="0"/>
            <a:r>
              <a:rPr lang="fi-FI" dirty="0"/>
              <a:t>Elias Heikkinen, talouspäällikkö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DCE9F3-5662-459C-9320-6DB9DE30C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Sosiaalinen media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5BE2FE5-A775-474F-9837-1C8BC4EC8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4525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083232"/>
      </p:ext>
    </p:extLst>
  </p:cSld>
  <p:clrMapOvr>
    <a:masterClrMapping/>
  </p:clrMapOvr>
</p:sld>
</file>

<file path=ppt/theme/theme1.xml><?xml version="1.0" encoding="utf-8"?>
<a:theme xmlns:a="http://schemas.openxmlformats.org/drawingml/2006/main" name="Pinta">
  <a:themeElements>
    <a:clrScheme name="Pin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Pin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63AB4B2EA1794D86B6B49103196B23" ma:contentTypeVersion="10" ma:contentTypeDescription="Create a new document." ma:contentTypeScope="" ma:versionID="7f11bba5a44056fa7b6bd0fc03113306">
  <xsd:schema xmlns:xsd="http://www.w3.org/2001/XMLSchema" xmlns:xs="http://www.w3.org/2001/XMLSchema" xmlns:p="http://schemas.microsoft.com/office/2006/metadata/properties" xmlns:ns2="83db46a7-933b-4630-abe3-f2541658066e" xmlns:ns3="904359a9-657a-42be-94d4-ee55f5e86de6" targetNamespace="http://schemas.microsoft.com/office/2006/metadata/properties" ma:root="true" ma:fieldsID="d719a51c467b3ea714b9fbd42498772a" ns2:_="" ns3:_="">
    <xsd:import namespace="83db46a7-933b-4630-abe3-f2541658066e"/>
    <xsd:import namespace="904359a9-657a-42be-94d4-ee55f5e86d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b46a7-933b-4630-abe3-f254165806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359a9-657a-42be-94d4-ee55f5e86de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outs:outSpaceData xmlns:outs="http://schemas.microsoft.com/office/2009/outspace/metadata">
  <outs:relatedDates>
    <outs:relatedDate>
      <outs:type>3</outs:type>
      <outs:displayName>Last Modified</outs:displayName>
      <outs:dateTime>2008-09-16T09:55:02Z</outs:dateTime>
      <outs:isPinned>true</outs:isPinned>
    </outs:relatedDate>
    <outs:relatedDate>
      <outs:type>2</outs:type>
      <outs:displayName>Created</outs:displayName>
      <outs:dateTime>2008-08-19T09:25:37Z</outs:dateTime>
      <outs:isPinned>true</outs:isPinned>
    </outs:relatedDate>
    <outs:relatedDate>
      <outs:type>4</outs:type>
      <outs:displayName>Last Printed</outs:displayName>
      <outs:dateTime/>
      <outs:isPinned>true</outs:isPinned>
    </outs:relatedDate>
  </outs:relatedDates>
  <outs:relatedDocuments>
    <outs:relatedDocument>
      <outs:type>2</outs:type>
      <outs:displayName>Other documents in current folder</outs:displayName>
      <outs:uri/>
      <outs:isPinned>true</outs:isPinned>
    </outs:relatedDocument>
  </outs:relatedDocuments>
  <outs:relatedPeople>
    <outs:relatedPeopleItem>
      <outs:category>Author</outs:category>
      <outs:people>
        <outs:relatedPerson>
          <outs:displayName>Heidi Enho</outs:displayName>
          <outs:accountName/>
        </outs:relatedPerson>
      </outs:people>
      <outs:source>0</outs:source>
      <outs:isPinned>true</outs:isPinned>
    </outs:relatedPeopleItem>
    <outs:relatedPeopleItem>
      <outs:category>Last modified by</outs:category>
      <outs:people>
        <outs:relatedPerson>
          <outs:displayName>Heidi Enho</outs:displayName>
          <outs:accountName/>
        </outs:relatedPerson>
      </outs:people>
      <outs:source>0</outs:source>
      <outs:isPinned>true</outs:isPinned>
    </outs:relatedPeopleItem>
    <outs:relatedPeopleItem>
      <outs:category>Manager</outs:category>
      <outs:people/>
      <outs:source>0</outs:source>
      <outs:isPinned>false</outs:isPinned>
    </outs:relatedPeopleItem>
  </outs:relatedPeople>
  <propertyMetadataList xmlns="http://schemas.microsoft.com/office/2009/outspace/metadata">
    <propertyMetadata>
      <type>0</type>
      <propertyId>2228224</propertyId>
      <propertyName/>
      <isPinned>true</isPinned>
    </propertyMetadata>
    <propertyMetadata>
      <type>0</type>
      <propertyId>1114115</propertyId>
      <propertyName/>
      <isPinned>true</isPinned>
    </propertyMetadata>
    <propertyMetadata>
      <type>0</type>
      <propertyId>1114117</propertyId>
      <propertyName/>
      <isPinned>true</isPinned>
    </propertyMetadata>
    <propertyMetadata>
      <type>0</type>
      <propertyId>589825</propertyId>
      <propertyName/>
      <isPinned>false</isPinned>
    </propertyMetadata>
    <propertyMetadata>
      <type>0</type>
      <propertyId>1114116</propertyId>
      <propertyName/>
      <isPinned>false</isPinned>
    </propertyMetadata>
    <propertyMetadata>
      <type>0</type>
      <propertyId>14</propertyId>
      <propertyName/>
      <isPinned>true</isPinned>
    </propertyMetadata>
    <propertyMetadata>
      <type>0</type>
      <propertyId>8</propertyId>
      <propertyName/>
      <isPinned>true</isPinned>
    </propertyMetadata>
    <propertyMetadata>
      <type>0</type>
      <propertyId>6</propertyId>
      <propertyName/>
      <isPinned>false</isPinned>
    </propertyMetadata>
    <propertyMetadata>
      <type>0</type>
      <propertyId>1114118</propertyId>
      <propertyName/>
      <isPinned>false</isPinned>
    </propertyMetadata>
    <propertyMetadata>
      <type>0</type>
      <propertyId>1179649</propertyId>
      <propertyName/>
      <isPinned>false</isPinned>
    </propertyMetadata>
    <propertyMetadata>
      <type>0</type>
      <propertyId>655365</propertyId>
      <propertyName/>
      <isPinned>false</isPinned>
    </propertyMetadata>
    <propertyMetadata>
      <type>0</type>
      <propertyId>1</propertyId>
      <propertyName/>
      <isPinned>false</isPinned>
    </propertyMetadata>
    <propertyMetadata>
      <type>0</type>
      <propertyId>0</propertyId>
      <propertyName/>
      <isPinned>true</isPinned>
    </propertyMetadata>
    <propertyMetadata>
      <type>0</type>
      <propertyId>13</propertyId>
      <propertyName/>
      <isPinned>false</isPinned>
    </propertyMetadata>
    <propertyMetadata>
      <type>0</type>
      <propertyId>1179653</propertyId>
      <propertyName/>
      <isPinned>false</isPinned>
    </propertyMetadata>
    <propertyMetadata>
      <type>0</type>
      <propertyId>22</propertyId>
      <propertyName/>
      <isPinned>false</isPinned>
    </propertyMetadata>
  </propertyMetadataList>
  <outs:corruptMetadataWasLost/>
</outs:outSpaceData>
</file>

<file path=customXml/itemProps1.xml><?xml version="1.0" encoding="utf-8"?>
<ds:datastoreItem xmlns:ds="http://schemas.openxmlformats.org/officeDocument/2006/customXml" ds:itemID="{E152CEB0-FBC0-49C8-9721-2533B160134C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  <ds:schemaRef ds:uri="904359a9-657a-42be-94d4-ee55f5e86de6"/>
    <ds:schemaRef ds:uri="83db46a7-933b-4630-abe3-f2541658066e"/>
    <ds:schemaRef ds:uri="http://purl.org/dc/elements/1.1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73BCE16-0F33-4E62-A08D-0AFB7D0817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9C6AD57-41A3-459B-9B1A-53AC15D80F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db46a7-933b-4630-abe3-f2541658066e"/>
    <ds:schemaRef ds:uri="904359a9-657a-42be-94d4-ee55f5e86d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1A21C0C-E7BB-48EB-A624-3CB4E759C6E5}">
  <ds:schemaRefs>
    <ds:schemaRef ds:uri="http://schemas.microsoft.com/office/2009/outspace/meta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Widescreen</PresentationFormat>
  <Paragraphs>38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Pinta</vt:lpstr>
      <vt:lpstr>Toimitilojen kunnostaminen</vt:lpstr>
      <vt:lpstr>Remontin eteneminen</vt:lpstr>
      <vt:lpstr>Toimitilojen remontin vaiheet</vt:lpstr>
      <vt:lpstr>Muunna muodoiksi</vt:lpstr>
      <vt:lpstr>Muunna tekstiksi</vt:lpstr>
      <vt:lpstr>Projektin vastuuhenkilöt</vt:lpstr>
      <vt:lpstr>Sosiaalinen media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Toimitilojen kunnostaminen</dc:title>
  <dc:creator>Oma Nimi</dc:creator>
  <cp:lastModifiedBy>Jari Mustonen</cp:lastModifiedBy>
  <cp:revision>3</cp:revision>
  <dcterms:created xsi:type="dcterms:W3CDTF">2020-07-16T15:46:51Z</dcterms:created>
  <dcterms:modified xsi:type="dcterms:W3CDTF">2023-11-06T10:17:06Z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0x0101008E63AB4B2EA1794D86B6B49103196B23</vt:lpwstr>
  </property>
</Properties>
</file>