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5" r:id="rId4"/>
  </p:sldMasterIdLst>
  <p:notesMasterIdLst>
    <p:notesMasterId r:id="rId11"/>
  </p:notesMasterIdLst>
  <p:handoutMasterIdLst>
    <p:handoutMasterId r:id="rId12"/>
  </p:handoutMasterIdLst>
  <p:sldIdLst>
    <p:sldId id="262" r:id="rId5"/>
    <p:sldId id="258" r:id="rId6"/>
    <p:sldId id="259" r:id="rId7"/>
    <p:sldId id="260" r:id="rId8"/>
    <p:sldId id="263" r:id="rId9"/>
    <p:sldId id="261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Normaali tyyli 2 - Korostu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EC20E35-A176-4012-BC5E-935CFFF8708E}" styleName="Normaali tyyli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Vaalea tyyli 1 - Korostus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Vaalea tyyli 3 - Korostus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6327"/>
  </p:normalViewPr>
  <p:slideViewPr>
    <p:cSldViewPr snapToGrid="0">
      <p:cViewPr varScale="1">
        <p:scale>
          <a:sx n="128" d="100"/>
          <a:sy n="128" d="100"/>
        </p:scale>
        <p:origin x="5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äivi Pylväläinen" userId="ddd6289001190958" providerId="LiveId" clId="{717EC1D9-A902-4DA1-9140-722213CDB51B}"/>
    <pc:docChg chg="undo custSel addSld modSld">
      <pc:chgData name="Päivi Pylväläinen" userId="ddd6289001190958" providerId="LiveId" clId="{717EC1D9-A902-4DA1-9140-722213CDB51B}" dt="2020-07-18T16:21:11.639" v="36" actId="1076"/>
      <pc:docMkLst>
        <pc:docMk/>
      </pc:docMkLst>
      <pc:sldChg chg="addSp delSp modSp mod delDesignElem">
        <pc:chgData name="Päivi Pylväläinen" userId="ddd6289001190958" providerId="LiveId" clId="{717EC1D9-A902-4DA1-9140-722213CDB51B}" dt="2020-07-18T16:20:37.791" v="34"/>
        <pc:sldMkLst>
          <pc:docMk/>
          <pc:sldMk cId="834938231" sldId="258"/>
        </pc:sldMkLst>
        <pc:spChg chg="add del mod">
          <ac:chgData name="Päivi Pylväläinen" userId="ddd6289001190958" providerId="LiveId" clId="{717EC1D9-A902-4DA1-9140-722213CDB51B}" dt="2020-07-18T16:20:05.394" v="27"/>
          <ac:spMkLst>
            <pc:docMk/>
            <pc:sldMk cId="834938231" sldId="258"/>
            <ac:spMk id="2" creationId="{C89603A2-C565-4758-9BB4-326AB31233C7}"/>
          </ac:spMkLst>
        </pc:spChg>
        <pc:spChg chg="add del mod">
          <ac:chgData name="Päivi Pylväläinen" userId="ddd6289001190958" providerId="LiveId" clId="{717EC1D9-A902-4DA1-9140-722213CDB51B}" dt="2020-07-18T16:20:05.394" v="27"/>
          <ac:spMkLst>
            <pc:docMk/>
            <pc:sldMk cId="834938231" sldId="258"/>
            <ac:spMk id="3" creationId="{F9D994CE-C599-4D30-A9B8-7CDEA832A3A7}"/>
          </ac:spMkLst>
        </pc:spChg>
        <pc:spChg chg="add del mod">
          <ac:chgData name="Päivi Pylväläinen" userId="ddd6289001190958" providerId="LiveId" clId="{717EC1D9-A902-4DA1-9140-722213CDB51B}" dt="2020-07-18T16:20:05.394" v="27"/>
          <ac:spMkLst>
            <pc:docMk/>
            <pc:sldMk cId="834938231" sldId="258"/>
            <ac:spMk id="4" creationId="{408D04DF-784A-49B5-92D9-5F7CCB44E535}"/>
          </ac:spMkLst>
        </pc:spChg>
        <pc:spChg chg="mod">
          <ac:chgData name="Päivi Pylväläinen" userId="ddd6289001190958" providerId="LiveId" clId="{717EC1D9-A902-4DA1-9140-722213CDB51B}" dt="2020-07-18T16:20:37.791" v="34"/>
          <ac:spMkLst>
            <pc:docMk/>
            <pc:sldMk cId="834938231" sldId="258"/>
            <ac:spMk id="5" creationId="{6FC4D656-9DBE-47A8-9269-7FCE68715B2B}"/>
          </ac:spMkLst>
        </pc:spChg>
        <pc:spChg chg="mod">
          <ac:chgData name="Päivi Pylväläinen" userId="ddd6289001190958" providerId="LiveId" clId="{717EC1D9-A902-4DA1-9140-722213CDB51B}" dt="2020-07-18T16:20:37.791" v="34"/>
          <ac:spMkLst>
            <pc:docMk/>
            <pc:sldMk cId="834938231" sldId="258"/>
            <ac:spMk id="10" creationId="{9AD99490-F3B4-489E-8920-59C1A08662D5}"/>
          </ac:spMkLst>
        </pc:spChg>
        <pc:spChg chg="del">
          <ac:chgData name="Päivi Pylväläinen" userId="ddd6289001190958" providerId="LiveId" clId="{717EC1D9-A902-4DA1-9140-722213CDB51B}" dt="2020-07-18T16:20:05.394" v="27"/>
          <ac:spMkLst>
            <pc:docMk/>
            <pc:sldMk cId="834938231" sldId="258"/>
            <ac:spMk id="23" creationId="{907EF6B7-1338-4443-8C46-6A318D952DFD}"/>
          </ac:spMkLst>
        </pc:spChg>
        <pc:spChg chg="del">
          <ac:chgData name="Päivi Pylväläinen" userId="ddd6289001190958" providerId="LiveId" clId="{717EC1D9-A902-4DA1-9140-722213CDB51B}" dt="2020-07-18T16:20:05.394" v="27"/>
          <ac:spMkLst>
            <pc:docMk/>
            <pc:sldMk cId="834938231" sldId="258"/>
            <ac:spMk id="24" creationId="{DAAE4CDD-124C-4DCF-9584-B6033B545DD5}"/>
          </ac:spMkLst>
        </pc:spChg>
        <pc:spChg chg="del">
          <ac:chgData name="Päivi Pylväläinen" userId="ddd6289001190958" providerId="LiveId" clId="{717EC1D9-A902-4DA1-9140-722213CDB51B}" dt="2020-07-18T16:20:05.394" v="27"/>
          <ac:spMkLst>
            <pc:docMk/>
            <pc:sldMk cId="834938231" sldId="258"/>
            <ac:spMk id="25" creationId="{081E4A58-353D-44AE-B2FC-2A74E2E400F7}"/>
          </ac:spMkLst>
        </pc:spChg>
        <pc:spChg chg="mod">
          <ac:chgData name="Päivi Pylväläinen" userId="ddd6289001190958" providerId="LiveId" clId="{717EC1D9-A902-4DA1-9140-722213CDB51B}" dt="2020-07-18T16:20:37.791" v="34"/>
          <ac:spMkLst>
            <pc:docMk/>
            <pc:sldMk cId="834938231" sldId="258"/>
            <ac:spMk id="26" creationId="{E6CF375D-32F5-4357-B8EF-A9868E523E62}"/>
          </ac:spMkLst>
        </pc:spChg>
      </pc:sldChg>
      <pc:sldChg chg="addSp delSp modSp mod">
        <pc:chgData name="Päivi Pylväläinen" userId="ddd6289001190958" providerId="LiveId" clId="{717EC1D9-A902-4DA1-9140-722213CDB51B}" dt="2020-07-18T16:21:01.671" v="35" actId="1076"/>
        <pc:sldMkLst>
          <pc:docMk/>
          <pc:sldMk cId="719604674" sldId="259"/>
        </pc:sldMkLst>
        <pc:spChg chg="mod">
          <ac:chgData name="Päivi Pylväläinen" userId="ddd6289001190958" providerId="LiveId" clId="{717EC1D9-A902-4DA1-9140-722213CDB51B}" dt="2020-07-18T16:20:37.791" v="34"/>
          <ac:spMkLst>
            <pc:docMk/>
            <pc:sldMk cId="719604674" sldId="259"/>
            <ac:spMk id="2" creationId="{3DB7FC1C-9831-4D4F-8163-83CF40296E06}"/>
          </ac:spMkLst>
        </pc:spChg>
        <pc:spChg chg="add del mod">
          <ac:chgData name="Päivi Pylväläinen" userId="ddd6289001190958" providerId="LiveId" clId="{717EC1D9-A902-4DA1-9140-722213CDB51B}" dt="2020-07-18T16:20:08.207" v="29"/>
          <ac:spMkLst>
            <pc:docMk/>
            <pc:sldMk cId="719604674" sldId="259"/>
            <ac:spMk id="3" creationId="{4A7F34BE-6AFF-40EE-BA76-A0C536EFC20A}"/>
          </ac:spMkLst>
        </pc:spChg>
        <pc:spChg chg="mod">
          <ac:chgData name="Päivi Pylväläinen" userId="ddd6289001190958" providerId="LiveId" clId="{717EC1D9-A902-4DA1-9140-722213CDB51B}" dt="2020-07-18T16:20:37.791" v="34"/>
          <ac:spMkLst>
            <pc:docMk/>
            <pc:sldMk cId="719604674" sldId="259"/>
            <ac:spMk id="4" creationId="{2C092579-168A-44D9-BC04-D15E9F3272F6}"/>
          </ac:spMkLst>
        </pc:spChg>
        <pc:spChg chg="add del mod">
          <ac:chgData name="Päivi Pylväläinen" userId="ddd6289001190958" providerId="LiveId" clId="{717EC1D9-A902-4DA1-9140-722213CDB51B}" dt="2020-07-18T16:20:08.207" v="29"/>
          <ac:spMkLst>
            <pc:docMk/>
            <pc:sldMk cId="719604674" sldId="259"/>
            <ac:spMk id="5" creationId="{7EEC6EFC-3AA3-4072-8E92-220F64C5F72A}"/>
          </ac:spMkLst>
        </pc:spChg>
        <pc:spChg chg="mod">
          <ac:chgData name="Päivi Pylväläinen" userId="ddd6289001190958" providerId="LiveId" clId="{717EC1D9-A902-4DA1-9140-722213CDB51B}" dt="2020-07-18T16:20:37.791" v="34"/>
          <ac:spMkLst>
            <pc:docMk/>
            <pc:sldMk cId="719604674" sldId="259"/>
            <ac:spMk id="7" creationId="{439C69E4-BCFB-4EC2-8859-00426E9416E3}"/>
          </ac:spMkLst>
        </pc:spChg>
        <pc:spChg chg="add del mod">
          <ac:chgData name="Päivi Pylväläinen" userId="ddd6289001190958" providerId="LiveId" clId="{717EC1D9-A902-4DA1-9140-722213CDB51B}" dt="2020-07-18T16:20:08.207" v="29"/>
          <ac:spMkLst>
            <pc:docMk/>
            <pc:sldMk cId="719604674" sldId="259"/>
            <ac:spMk id="8" creationId="{0C10DB00-BCBA-438F-95FD-74BD526AE35A}"/>
          </ac:spMkLst>
        </pc:spChg>
        <pc:spChg chg="add del mod">
          <ac:chgData name="Päivi Pylväläinen" userId="ddd6289001190958" providerId="LiveId" clId="{717EC1D9-A902-4DA1-9140-722213CDB51B}" dt="2020-07-18T16:20:08.207" v="29"/>
          <ac:spMkLst>
            <pc:docMk/>
            <pc:sldMk cId="719604674" sldId="259"/>
            <ac:spMk id="9" creationId="{84F845AA-D8DA-4BD2-A0FA-E4EEC0461D77}"/>
          </ac:spMkLst>
        </pc:spChg>
        <pc:spChg chg="mod">
          <ac:chgData name="Päivi Pylväläinen" userId="ddd6289001190958" providerId="LiveId" clId="{717EC1D9-A902-4DA1-9140-722213CDB51B}" dt="2020-07-18T16:21:01.671" v="35" actId="1076"/>
          <ac:spMkLst>
            <pc:docMk/>
            <pc:sldMk cId="719604674" sldId="259"/>
            <ac:spMk id="13" creationId="{C84F8E90-F663-4A2E-82C1-5A1EE2DD7318}"/>
          </ac:spMkLst>
        </pc:spChg>
        <pc:picChg chg="mod">
          <ac:chgData name="Päivi Pylväläinen" userId="ddd6289001190958" providerId="LiveId" clId="{717EC1D9-A902-4DA1-9140-722213CDB51B}" dt="2020-07-18T16:20:37.791" v="34"/>
          <ac:picMkLst>
            <pc:docMk/>
            <pc:sldMk cId="719604674" sldId="259"/>
            <ac:picMk id="6" creationId="{42D59B44-3F1F-43AF-8861-A2B389DEA0E9}"/>
          </ac:picMkLst>
        </pc:picChg>
      </pc:sldChg>
      <pc:sldChg chg="addSp delSp modSp mod delDesignElem chgLayout">
        <pc:chgData name="Päivi Pylväläinen" userId="ddd6289001190958" providerId="LiveId" clId="{717EC1D9-A902-4DA1-9140-722213CDB51B}" dt="2020-07-18T16:20:37.791" v="34"/>
        <pc:sldMkLst>
          <pc:docMk/>
          <pc:sldMk cId="3315754738" sldId="260"/>
        </pc:sldMkLst>
        <pc:spChg chg="mod ord">
          <ac:chgData name="Päivi Pylväläinen" userId="ddd6289001190958" providerId="LiveId" clId="{717EC1D9-A902-4DA1-9140-722213CDB51B}" dt="2020-07-18T16:20:37.791" v="34"/>
          <ac:spMkLst>
            <pc:docMk/>
            <pc:sldMk cId="3315754738" sldId="260"/>
            <ac:spMk id="2" creationId="{361156B2-0B3C-4E92-82E4-0B4C8D0996FD}"/>
          </ac:spMkLst>
        </pc:spChg>
        <pc:spChg chg="add del mod">
          <ac:chgData name="Päivi Pylväläinen" userId="ddd6289001190958" providerId="LiveId" clId="{717EC1D9-A902-4DA1-9140-722213CDB51B}" dt="2020-07-18T16:20:10.008" v="30"/>
          <ac:spMkLst>
            <pc:docMk/>
            <pc:sldMk cId="3315754738" sldId="260"/>
            <ac:spMk id="3" creationId="{AA752FDC-F49F-4F6C-BF5E-CAA8C01391F8}"/>
          </ac:spMkLst>
        </pc:spChg>
        <pc:spChg chg="mod ord">
          <ac:chgData name="Päivi Pylväläinen" userId="ddd6289001190958" providerId="LiveId" clId="{717EC1D9-A902-4DA1-9140-722213CDB51B}" dt="2020-07-18T16:20:37.791" v="34"/>
          <ac:spMkLst>
            <pc:docMk/>
            <pc:sldMk cId="3315754738" sldId="260"/>
            <ac:spMk id="4" creationId="{7983C920-2CAA-44BE-9FC8-D88F8154D8F3}"/>
          </ac:spMkLst>
        </pc:spChg>
        <pc:spChg chg="add del mod">
          <ac:chgData name="Päivi Pylväläinen" userId="ddd6289001190958" providerId="LiveId" clId="{717EC1D9-A902-4DA1-9140-722213CDB51B}" dt="2020-07-18T16:20:10.008" v="30"/>
          <ac:spMkLst>
            <pc:docMk/>
            <pc:sldMk cId="3315754738" sldId="260"/>
            <ac:spMk id="5" creationId="{1236190A-A63C-4984-B492-9F52931B6838}"/>
          </ac:spMkLst>
        </pc:spChg>
        <pc:spChg chg="add del mod">
          <ac:chgData name="Päivi Pylväläinen" userId="ddd6289001190958" providerId="LiveId" clId="{717EC1D9-A902-4DA1-9140-722213CDB51B}" dt="2020-07-18T16:20:10.008" v="30"/>
          <ac:spMkLst>
            <pc:docMk/>
            <pc:sldMk cId="3315754738" sldId="260"/>
            <ac:spMk id="6" creationId="{D5031093-252E-4109-ACF8-C066235C1E5E}"/>
          </ac:spMkLst>
        </pc:spChg>
        <pc:spChg chg="mod">
          <ac:chgData name="Päivi Pylväläinen" userId="ddd6289001190958" providerId="LiveId" clId="{717EC1D9-A902-4DA1-9140-722213CDB51B}" dt="2020-07-18T16:19:48.255" v="23" actId="1076"/>
          <ac:spMkLst>
            <pc:docMk/>
            <pc:sldMk cId="3315754738" sldId="260"/>
            <ac:spMk id="13" creationId="{212DD42F-695F-4622-B980-377118916B55}"/>
          </ac:spMkLst>
        </pc:spChg>
        <pc:spChg chg="del">
          <ac:chgData name="Päivi Pylväläinen" userId="ddd6289001190958" providerId="LiveId" clId="{717EC1D9-A902-4DA1-9140-722213CDB51B}" dt="2020-07-18T16:18:17.256" v="10" actId="700"/>
          <ac:spMkLst>
            <pc:docMk/>
            <pc:sldMk cId="3315754738" sldId="260"/>
            <ac:spMk id="23" creationId="{B05E4F47-B148-49E0-B472-BBF149315524}"/>
          </ac:spMkLst>
        </pc:spChg>
        <pc:spChg chg="del">
          <ac:chgData name="Päivi Pylväläinen" userId="ddd6289001190958" providerId="LiveId" clId="{717EC1D9-A902-4DA1-9140-722213CDB51B}" dt="2020-07-18T16:18:17.256" v="10" actId="700"/>
          <ac:spMkLst>
            <pc:docMk/>
            <pc:sldMk cId="3315754738" sldId="260"/>
            <ac:spMk id="27" creationId="{684BF3E1-C321-4F38-85CF-FEBBEEC15E2D}"/>
          </ac:spMkLst>
        </pc:spChg>
        <pc:graphicFrameChg chg="del">
          <ac:chgData name="Päivi Pylväläinen" userId="ddd6289001190958" providerId="LiveId" clId="{717EC1D9-A902-4DA1-9140-722213CDB51B}" dt="2020-07-18T16:17:57.610" v="8" actId="478"/>
          <ac:graphicFrameMkLst>
            <pc:docMk/>
            <pc:sldMk cId="3315754738" sldId="260"/>
            <ac:graphicFrameMk id="18" creationId="{F82171B3-A9D6-42AE-BF44-65B79BAAE9FA}"/>
          </ac:graphicFrameMkLst>
        </pc:graphicFrameChg>
        <pc:graphicFrameChg chg="mod ord">
          <ac:chgData name="Päivi Pylväläinen" userId="ddd6289001190958" providerId="LiveId" clId="{717EC1D9-A902-4DA1-9140-722213CDB51B}" dt="2020-07-18T16:20:37.791" v="34"/>
          <ac:graphicFrameMkLst>
            <pc:docMk/>
            <pc:sldMk cId="3315754738" sldId="260"/>
            <ac:graphicFrameMk id="19" creationId="{9F94B6CC-959C-44B9-8399-B5D37A125206}"/>
          </ac:graphicFrameMkLst>
        </pc:graphicFrameChg>
        <pc:picChg chg="del">
          <ac:chgData name="Päivi Pylväläinen" userId="ddd6289001190958" providerId="LiveId" clId="{717EC1D9-A902-4DA1-9140-722213CDB51B}" dt="2020-07-18T16:18:17.256" v="10" actId="700"/>
          <ac:picMkLst>
            <pc:docMk/>
            <pc:sldMk cId="3315754738" sldId="260"/>
            <ac:picMk id="25" creationId="{7A2CE8EB-F719-4F84-9E91-F538438CAC76}"/>
          </ac:picMkLst>
        </pc:picChg>
      </pc:sldChg>
      <pc:sldChg chg="addSp delSp modSp mod modClrScheme delDesignElem chgLayout">
        <pc:chgData name="Päivi Pylväläinen" userId="ddd6289001190958" providerId="LiveId" clId="{717EC1D9-A902-4DA1-9140-722213CDB51B}" dt="2020-07-18T16:20:37.791" v="34"/>
        <pc:sldMkLst>
          <pc:docMk/>
          <pc:sldMk cId="1375163152" sldId="261"/>
        </pc:sldMkLst>
        <pc:spChg chg="mod ord">
          <ac:chgData name="Päivi Pylväläinen" userId="ddd6289001190958" providerId="LiveId" clId="{717EC1D9-A902-4DA1-9140-722213CDB51B}" dt="2020-07-18T16:20:37.791" v="34"/>
          <ac:spMkLst>
            <pc:docMk/>
            <pc:sldMk cId="1375163152" sldId="261"/>
            <ac:spMk id="2" creationId="{5823CD0C-BDE2-45FE-AA09-399747F495EE}"/>
          </ac:spMkLst>
        </pc:spChg>
        <pc:spChg chg="mod ord">
          <ac:chgData name="Päivi Pylväläinen" userId="ddd6289001190958" providerId="LiveId" clId="{717EC1D9-A902-4DA1-9140-722213CDB51B}" dt="2020-07-18T16:20:37.791" v="34"/>
          <ac:spMkLst>
            <pc:docMk/>
            <pc:sldMk cId="1375163152" sldId="261"/>
            <ac:spMk id="4" creationId="{DA548301-A4B7-414F-BB70-45665C0B42D0}"/>
          </ac:spMkLst>
        </pc:spChg>
        <pc:spChg chg="add del mod ord">
          <ac:chgData name="Päivi Pylväläinen" userId="ddd6289001190958" providerId="LiveId" clId="{717EC1D9-A902-4DA1-9140-722213CDB51B}" dt="2020-07-18T16:18:40.080" v="13"/>
          <ac:spMkLst>
            <pc:docMk/>
            <pc:sldMk cId="1375163152" sldId="261"/>
            <ac:spMk id="5" creationId="{4821A2F9-976F-4750-86A2-9227A6CC8351}"/>
          </ac:spMkLst>
        </pc:spChg>
        <pc:spChg chg="add del mod">
          <ac:chgData name="Päivi Pylväläinen" userId="ddd6289001190958" providerId="LiveId" clId="{717EC1D9-A902-4DA1-9140-722213CDB51B}" dt="2020-07-18T16:18:40.080" v="13"/>
          <ac:spMkLst>
            <pc:docMk/>
            <pc:sldMk cId="1375163152" sldId="261"/>
            <ac:spMk id="6" creationId="{18B00BDD-3B0B-4BC2-81E9-BCF7429C5D83}"/>
          </ac:spMkLst>
        </pc:spChg>
        <pc:spChg chg="add del mod">
          <ac:chgData name="Päivi Pylväläinen" userId="ddd6289001190958" providerId="LiveId" clId="{717EC1D9-A902-4DA1-9140-722213CDB51B}" dt="2020-07-18T16:18:40.080" v="13"/>
          <ac:spMkLst>
            <pc:docMk/>
            <pc:sldMk cId="1375163152" sldId="261"/>
            <ac:spMk id="7" creationId="{E5B22EA9-76D1-47FC-9EEC-37586877EA9B}"/>
          </ac:spMkLst>
        </pc:spChg>
        <pc:spChg chg="add del mod">
          <ac:chgData name="Päivi Pylväläinen" userId="ddd6289001190958" providerId="LiveId" clId="{717EC1D9-A902-4DA1-9140-722213CDB51B}" dt="2020-07-18T16:18:40.080" v="13"/>
          <ac:spMkLst>
            <pc:docMk/>
            <pc:sldMk cId="1375163152" sldId="261"/>
            <ac:spMk id="8" creationId="{39A591A9-A821-4C85-9B15-1F96F81EDDB5}"/>
          </ac:spMkLst>
        </pc:spChg>
        <pc:spChg chg="add del mod">
          <ac:chgData name="Päivi Pylväläinen" userId="ddd6289001190958" providerId="LiveId" clId="{717EC1D9-A902-4DA1-9140-722213CDB51B}" dt="2020-07-18T16:18:50.251" v="15" actId="22"/>
          <ac:spMkLst>
            <pc:docMk/>
            <pc:sldMk cId="1375163152" sldId="261"/>
            <ac:spMk id="9" creationId="{05916FC9-3088-4CCA-8E8B-2CD159FC4788}"/>
          </ac:spMkLst>
        </pc:spChg>
        <pc:spChg chg="add del mod">
          <ac:chgData name="Päivi Pylväläinen" userId="ddd6289001190958" providerId="LiveId" clId="{717EC1D9-A902-4DA1-9140-722213CDB51B}" dt="2020-07-18T16:20:13.721" v="32"/>
          <ac:spMkLst>
            <pc:docMk/>
            <pc:sldMk cId="1375163152" sldId="261"/>
            <ac:spMk id="11" creationId="{5BDB1CAD-EA5D-47E3-826F-E5AF7BA8BAD8}"/>
          </ac:spMkLst>
        </pc:spChg>
        <pc:spChg chg="add del mod">
          <ac:chgData name="Päivi Pylväläinen" userId="ddd6289001190958" providerId="LiveId" clId="{717EC1D9-A902-4DA1-9140-722213CDB51B}" dt="2020-07-18T16:20:13.721" v="32"/>
          <ac:spMkLst>
            <pc:docMk/>
            <pc:sldMk cId="1375163152" sldId="261"/>
            <ac:spMk id="12" creationId="{B6539F2F-66BC-4071-8617-1683979A76A0}"/>
          </ac:spMkLst>
        </pc:spChg>
        <pc:spChg chg="add del mod">
          <ac:chgData name="Päivi Pylväläinen" userId="ddd6289001190958" providerId="LiveId" clId="{717EC1D9-A902-4DA1-9140-722213CDB51B}" dt="2020-07-18T16:20:13.721" v="32"/>
          <ac:spMkLst>
            <pc:docMk/>
            <pc:sldMk cId="1375163152" sldId="261"/>
            <ac:spMk id="13" creationId="{137767DD-10A3-4C87-BC9A-92CA4D9B01BC}"/>
          </ac:spMkLst>
        </pc:spChg>
        <pc:spChg chg="add del mod">
          <ac:chgData name="Päivi Pylväläinen" userId="ddd6289001190958" providerId="LiveId" clId="{717EC1D9-A902-4DA1-9140-722213CDB51B}" dt="2020-07-18T16:20:13.721" v="32"/>
          <ac:spMkLst>
            <pc:docMk/>
            <pc:sldMk cId="1375163152" sldId="261"/>
            <ac:spMk id="15" creationId="{CEEAEB49-19C8-463C-AF96-ADDB7A20514A}"/>
          </ac:spMkLst>
        </pc:spChg>
        <pc:spChg chg="del">
          <ac:chgData name="Päivi Pylväläinen" userId="ddd6289001190958" providerId="LiveId" clId="{717EC1D9-A902-4DA1-9140-722213CDB51B}" dt="2020-07-18T16:18:32.826" v="12" actId="700"/>
          <ac:spMkLst>
            <pc:docMk/>
            <pc:sldMk cId="1375163152" sldId="261"/>
            <ac:spMk id="18" creationId="{9AF5C66A-E8F2-4E13-98A3-FE96597C5A42}"/>
          </ac:spMkLst>
        </pc:spChg>
        <pc:graphicFrameChg chg="add mod modGraphic">
          <ac:chgData name="Päivi Pylväläinen" userId="ddd6289001190958" providerId="LiveId" clId="{717EC1D9-A902-4DA1-9140-722213CDB51B}" dt="2020-07-18T16:20:19.368" v="33" actId="1076"/>
          <ac:graphicFrameMkLst>
            <pc:docMk/>
            <pc:sldMk cId="1375163152" sldId="261"/>
            <ac:graphicFrameMk id="10" creationId="{8D5725D6-5257-4160-983D-F72706B57DFC}"/>
          </ac:graphicFrameMkLst>
        </pc:graphicFrameChg>
        <pc:graphicFrameChg chg="del">
          <ac:chgData name="Päivi Pylväläinen" userId="ddd6289001190958" providerId="LiveId" clId="{717EC1D9-A902-4DA1-9140-722213CDB51B}" dt="2020-07-18T16:18:48.045" v="14" actId="21"/>
          <ac:graphicFrameMkLst>
            <pc:docMk/>
            <pc:sldMk cId="1375163152" sldId="261"/>
            <ac:graphicFrameMk id="21" creationId="{93EBFAE0-DE87-4ED8-8C01-B5F49CBED4D7}"/>
          </ac:graphicFrameMkLst>
        </pc:graphicFrameChg>
        <pc:graphicFrameChg chg="mod ord">
          <ac:chgData name="Päivi Pylväläinen" userId="ddd6289001190958" providerId="LiveId" clId="{717EC1D9-A902-4DA1-9140-722213CDB51B}" dt="2020-07-18T16:20:37.791" v="34"/>
          <ac:graphicFrameMkLst>
            <pc:docMk/>
            <pc:sldMk cId="1375163152" sldId="261"/>
            <ac:graphicFrameMk id="23" creationId="{57AF6EC7-93A3-435A-AB07-C464BF3FED6B}"/>
          </ac:graphicFrameMkLst>
        </pc:graphicFrameChg>
        <pc:picChg chg="del">
          <ac:chgData name="Päivi Pylväläinen" userId="ddd6289001190958" providerId="LiveId" clId="{717EC1D9-A902-4DA1-9140-722213CDB51B}" dt="2020-07-18T16:18:32.826" v="12" actId="700"/>
          <ac:picMkLst>
            <pc:docMk/>
            <pc:sldMk cId="1375163152" sldId="261"/>
            <ac:picMk id="19" creationId="{AC860275-E106-493A-8BF0-E0A91130EF6A}"/>
          </ac:picMkLst>
        </pc:picChg>
      </pc:sldChg>
      <pc:sldChg chg="addSp delSp modSp mod delDesignElem chgLayout">
        <pc:chgData name="Päivi Pylväläinen" userId="ddd6289001190958" providerId="LiveId" clId="{717EC1D9-A902-4DA1-9140-722213CDB51B}" dt="2020-07-18T16:20:37.791" v="34"/>
        <pc:sldMkLst>
          <pc:docMk/>
          <pc:sldMk cId="730986049" sldId="262"/>
        </pc:sldMkLst>
        <pc:spChg chg="mod ord">
          <ac:chgData name="Päivi Pylväläinen" userId="ddd6289001190958" providerId="LiveId" clId="{717EC1D9-A902-4DA1-9140-722213CDB51B}" dt="2020-07-18T16:20:37.791" v="34"/>
          <ac:spMkLst>
            <pc:docMk/>
            <pc:sldMk cId="730986049" sldId="262"/>
            <ac:spMk id="2" creationId="{22E9AD12-7CF6-4696-B55C-BAF4CA7E06E9}"/>
          </ac:spMkLst>
        </pc:spChg>
        <pc:spChg chg="mod ord">
          <ac:chgData name="Päivi Pylväläinen" userId="ddd6289001190958" providerId="LiveId" clId="{717EC1D9-A902-4DA1-9140-722213CDB51B}" dt="2020-07-18T16:20:37.791" v="34"/>
          <ac:spMkLst>
            <pc:docMk/>
            <pc:sldMk cId="730986049" sldId="262"/>
            <ac:spMk id="3" creationId="{9A0A7402-7516-4732-A408-945433BE62A9}"/>
          </ac:spMkLst>
        </pc:spChg>
        <pc:spChg chg="mod ord">
          <ac:chgData name="Päivi Pylväläinen" userId="ddd6289001190958" providerId="LiveId" clId="{717EC1D9-A902-4DA1-9140-722213CDB51B}" dt="2020-07-18T16:20:37.791" v="34"/>
          <ac:spMkLst>
            <pc:docMk/>
            <pc:sldMk cId="730986049" sldId="262"/>
            <ac:spMk id="4" creationId="{189978A9-D2F3-4F0F-9E36-D0A436AA4A69}"/>
          </ac:spMkLst>
        </pc:spChg>
        <pc:spChg chg="add del mod">
          <ac:chgData name="Päivi Pylväläinen" userId="ddd6289001190958" providerId="LiveId" clId="{717EC1D9-A902-4DA1-9140-722213CDB51B}" dt="2020-07-18T16:20:02.153" v="25"/>
          <ac:spMkLst>
            <pc:docMk/>
            <pc:sldMk cId="730986049" sldId="262"/>
            <ac:spMk id="5" creationId="{912A1DEF-1FE0-4A26-B739-E8FA6BF4EE7C}"/>
          </ac:spMkLst>
        </pc:spChg>
        <pc:spChg chg="add del mod">
          <ac:chgData name="Päivi Pylväläinen" userId="ddd6289001190958" providerId="LiveId" clId="{717EC1D9-A902-4DA1-9140-722213CDB51B}" dt="2020-07-18T16:20:02.153" v="25"/>
          <ac:spMkLst>
            <pc:docMk/>
            <pc:sldMk cId="730986049" sldId="262"/>
            <ac:spMk id="6" creationId="{4B4838FB-ACF8-447A-9C2E-E79FBCFFA512}"/>
          </ac:spMkLst>
        </pc:spChg>
        <pc:spChg chg="add del mod">
          <ac:chgData name="Päivi Pylväläinen" userId="ddd6289001190958" providerId="LiveId" clId="{717EC1D9-A902-4DA1-9140-722213CDB51B}" dt="2020-07-18T16:20:02.153" v="25"/>
          <ac:spMkLst>
            <pc:docMk/>
            <pc:sldMk cId="730986049" sldId="262"/>
            <ac:spMk id="7" creationId="{77521A47-E3F4-40E0-9729-D0C1D6DA024F}"/>
          </ac:spMkLst>
        </pc:spChg>
        <pc:spChg chg="del">
          <ac:chgData name="Päivi Pylväläinen" userId="ddd6289001190958" providerId="LiveId" clId="{717EC1D9-A902-4DA1-9140-722213CDB51B}" dt="2020-07-18T16:19:59.240" v="24" actId="700"/>
          <ac:spMkLst>
            <pc:docMk/>
            <pc:sldMk cId="730986049" sldId="262"/>
            <ac:spMk id="9" creationId="{01C9CC24-B375-4226-BF2B-61FADBBA696A}"/>
          </ac:spMkLst>
        </pc:spChg>
        <pc:spChg chg="del">
          <ac:chgData name="Päivi Pylväläinen" userId="ddd6289001190958" providerId="LiveId" clId="{717EC1D9-A902-4DA1-9140-722213CDB51B}" dt="2020-07-18T16:19:59.240" v="24" actId="700"/>
          <ac:spMkLst>
            <pc:docMk/>
            <pc:sldMk cId="730986049" sldId="262"/>
            <ac:spMk id="11" creationId="{CD70A28E-4FD8-4474-A206-E15B5EBB303F}"/>
          </ac:spMkLst>
        </pc:spChg>
        <pc:picChg chg="del">
          <ac:chgData name="Päivi Pylväläinen" userId="ddd6289001190958" providerId="LiveId" clId="{717EC1D9-A902-4DA1-9140-722213CDB51B}" dt="2020-07-18T16:19:59.240" v="24" actId="700"/>
          <ac:picMkLst>
            <pc:docMk/>
            <pc:sldMk cId="730986049" sldId="262"/>
            <ac:picMk id="13" creationId="{39647E21-5366-4638-AC97-D8CD4111EB57}"/>
          </ac:picMkLst>
        </pc:picChg>
      </pc:sldChg>
      <pc:sldChg chg="addSp delSp modSp add mod delDesignElem chgLayout">
        <pc:chgData name="Päivi Pylväläinen" userId="ddd6289001190958" providerId="LiveId" clId="{717EC1D9-A902-4DA1-9140-722213CDB51B}" dt="2020-07-18T16:21:11.639" v="36" actId="1076"/>
        <pc:sldMkLst>
          <pc:docMk/>
          <pc:sldMk cId="4112519966" sldId="263"/>
        </pc:sldMkLst>
        <pc:spChg chg="mod ord">
          <ac:chgData name="Päivi Pylväläinen" userId="ddd6289001190958" providerId="LiveId" clId="{717EC1D9-A902-4DA1-9140-722213CDB51B}" dt="2020-07-18T16:20:37.791" v="34"/>
          <ac:spMkLst>
            <pc:docMk/>
            <pc:sldMk cId="4112519966" sldId="263"/>
            <ac:spMk id="2" creationId="{361156B2-0B3C-4E92-82E4-0B4C8D0996FD}"/>
          </ac:spMkLst>
        </pc:spChg>
        <pc:spChg chg="mod ord">
          <ac:chgData name="Päivi Pylväläinen" userId="ddd6289001190958" providerId="LiveId" clId="{717EC1D9-A902-4DA1-9140-722213CDB51B}" dt="2020-07-18T16:20:37.791" v="34"/>
          <ac:spMkLst>
            <pc:docMk/>
            <pc:sldMk cId="4112519966" sldId="263"/>
            <ac:spMk id="4" creationId="{7983C920-2CAA-44BE-9FC8-D88F8154D8F3}"/>
          </ac:spMkLst>
        </pc:spChg>
        <pc:spChg chg="add del mod">
          <ac:chgData name="Päivi Pylväläinen" userId="ddd6289001190958" providerId="LiveId" clId="{717EC1D9-A902-4DA1-9140-722213CDB51B}" dt="2020-07-18T16:18:21.476" v="11" actId="700"/>
          <ac:spMkLst>
            <pc:docMk/>
            <pc:sldMk cId="4112519966" sldId="263"/>
            <ac:spMk id="5" creationId="{C1DDD94C-DA5A-4F06-B1A8-9613CC34FC8B}"/>
          </ac:spMkLst>
        </pc:spChg>
        <pc:spChg chg="add del mod ord">
          <ac:chgData name="Päivi Pylväläinen" userId="ddd6289001190958" providerId="LiveId" clId="{717EC1D9-A902-4DA1-9140-722213CDB51B}" dt="2020-07-18T16:19:34.848" v="21" actId="22"/>
          <ac:spMkLst>
            <pc:docMk/>
            <pc:sldMk cId="4112519966" sldId="263"/>
            <ac:spMk id="6" creationId="{FEC12474-8FEB-4ABD-AB52-63D4CF4573C7}"/>
          </ac:spMkLst>
        </pc:spChg>
        <pc:spChg chg="add del mod">
          <ac:chgData name="Päivi Pylväläinen" userId="ddd6289001190958" providerId="LiveId" clId="{717EC1D9-A902-4DA1-9140-722213CDB51B}" dt="2020-07-18T16:20:11.865" v="31"/>
          <ac:spMkLst>
            <pc:docMk/>
            <pc:sldMk cId="4112519966" sldId="263"/>
            <ac:spMk id="9" creationId="{AD54B17E-C8C7-4777-8685-02DDC0425987}"/>
          </ac:spMkLst>
        </pc:spChg>
        <pc:spChg chg="add del mod">
          <ac:chgData name="Päivi Pylväläinen" userId="ddd6289001190958" providerId="LiveId" clId="{717EC1D9-A902-4DA1-9140-722213CDB51B}" dt="2020-07-18T16:20:11.865" v="31"/>
          <ac:spMkLst>
            <pc:docMk/>
            <pc:sldMk cId="4112519966" sldId="263"/>
            <ac:spMk id="10" creationId="{D0FEB479-BB4F-4B76-B9C6-F6BC37F53E6A}"/>
          </ac:spMkLst>
        </pc:spChg>
        <pc:spChg chg="add del mod">
          <ac:chgData name="Päivi Pylväläinen" userId="ddd6289001190958" providerId="LiveId" clId="{717EC1D9-A902-4DA1-9140-722213CDB51B}" dt="2020-07-18T16:20:11.865" v="31"/>
          <ac:spMkLst>
            <pc:docMk/>
            <pc:sldMk cId="4112519966" sldId="263"/>
            <ac:spMk id="11" creationId="{FA4A73D6-FF13-4282-8C4F-8C623B24D097}"/>
          </ac:spMkLst>
        </pc:spChg>
        <pc:spChg chg="mod">
          <ac:chgData name="Päivi Pylväläinen" userId="ddd6289001190958" providerId="LiveId" clId="{717EC1D9-A902-4DA1-9140-722213CDB51B}" dt="2020-07-18T16:21:11.639" v="36" actId="1076"/>
          <ac:spMkLst>
            <pc:docMk/>
            <pc:sldMk cId="4112519966" sldId="263"/>
            <ac:spMk id="13" creationId="{212DD42F-695F-4622-B980-377118916B55}"/>
          </ac:spMkLst>
        </pc:spChg>
        <pc:spChg chg="del">
          <ac:chgData name="Päivi Pylväläinen" userId="ddd6289001190958" providerId="LiveId" clId="{717EC1D9-A902-4DA1-9140-722213CDB51B}" dt="2020-07-18T16:18:21.476" v="11" actId="700"/>
          <ac:spMkLst>
            <pc:docMk/>
            <pc:sldMk cId="4112519966" sldId="263"/>
            <ac:spMk id="23" creationId="{B05E4F47-B148-49E0-B472-BBF149315524}"/>
          </ac:spMkLst>
        </pc:spChg>
        <pc:spChg chg="del">
          <ac:chgData name="Päivi Pylväläinen" userId="ddd6289001190958" providerId="LiveId" clId="{717EC1D9-A902-4DA1-9140-722213CDB51B}" dt="2020-07-18T16:18:21.476" v="11" actId="700"/>
          <ac:spMkLst>
            <pc:docMk/>
            <pc:sldMk cId="4112519966" sldId="263"/>
            <ac:spMk id="27" creationId="{684BF3E1-C321-4F38-85CF-FEBBEEC15E2D}"/>
          </ac:spMkLst>
        </pc:spChg>
        <pc:graphicFrameChg chg="add del mod modGraphic">
          <ac:chgData name="Päivi Pylväläinen" userId="ddd6289001190958" providerId="LiveId" clId="{717EC1D9-A902-4DA1-9140-722213CDB51B}" dt="2020-07-18T16:19:27.332" v="19" actId="22"/>
          <ac:graphicFrameMkLst>
            <pc:docMk/>
            <pc:sldMk cId="4112519966" sldId="263"/>
            <ac:graphicFrameMk id="7" creationId="{5320A84E-2872-4297-B712-04CC1D5CFD71}"/>
          </ac:graphicFrameMkLst>
        </pc:graphicFrameChg>
        <pc:graphicFrameChg chg="add mod modGraphic">
          <ac:chgData name="Päivi Pylväläinen" userId="ddd6289001190958" providerId="LiveId" clId="{717EC1D9-A902-4DA1-9140-722213CDB51B}" dt="2020-07-18T16:20:37.791" v="34"/>
          <ac:graphicFrameMkLst>
            <pc:docMk/>
            <pc:sldMk cId="4112519966" sldId="263"/>
            <ac:graphicFrameMk id="8" creationId="{03BF5D7D-FAE2-4FEC-B843-657BD49DA5FE}"/>
          </ac:graphicFrameMkLst>
        </pc:graphicFrameChg>
        <pc:graphicFrameChg chg="del">
          <ac:chgData name="Päivi Pylväläinen" userId="ddd6289001190958" providerId="LiveId" clId="{717EC1D9-A902-4DA1-9140-722213CDB51B}" dt="2020-07-18T16:19:20.553" v="17" actId="21"/>
          <ac:graphicFrameMkLst>
            <pc:docMk/>
            <pc:sldMk cId="4112519966" sldId="263"/>
            <ac:graphicFrameMk id="18" creationId="{F82171B3-A9D6-42AE-BF44-65B79BAAE9FA}"/>
          </ac:graphicFrameMkLst>
        </pc:graphicFrameChg>
        <pc:graphicFrameChg chg="del">
          <ac:chgData name="Päivi Pylväläinen" userId="ddd6289001190958" providerId="LiveId" clId="{717EC1D9-A902-4DA1-9140-722213CDB51B}" dt="2020-07-18T16:18:12.549" v="9" actId="478"/>
          <ac:graphicFrameMkLst>
            <pc:docMk/>
            <pc:sldMk cId="4112519966" sldId="263"/>
            <ac:graphicFrameMk id="19" creationId="{9F94B6CC-959C-44B9-8399-B5D37A125206}"/>
          </ac:graphicFrameMkLst>
        </pc:graphicFrameChg>
        <pc:picChg chg="del">
          <ac:chgData name="Päivi Pylväläinen" userId="ddd6289001190958" providerId="LiveId" clId="{717EC1D9-A902-4DA1-9140-722213CDB51B}" dt="2020-07-18T16:18:21.476" v="11" actId="700"/>
          <ac:picMkLst>
            <pc:docMk/>
            <pc:sldMk cId="4112519966" sldId="263"/>
            <ac:picMk id="25" creationId="{7A2CE8EB-F719-4F84-9E91-F538438CAC76}"/>
          </ac:picMkLst>
        </pc:picChg>
      </pc:sldChg>
    </pc:docChg>
  </pc:docChgLst>
  <pc:docChgLst>
    <pc:chgData name="Jari Mustonen" userId="ebe028b4-3989-43da-b1f3-f0e08a2b03ae" providerId="ADAL" clId="{CE6BD9EF-46E5-D04E-AC46-C6463EA890CF}"/>
    <pc:docChg chg="modSld">
      <pc:chgData name="Jari Mustonen" userId="ebe028b4-3989-43da-b1f3-f0e08a2b03ae" providerId="ADAL" clId="{CE6BD9EF-46E5-D04E-AC46-C6463EA890CF}" dt="2021-05-17T05:12:05.088" v="0" actId="57"/>
      <pc:docMkLst>
        <pc:docMk/>
      </pc:docMkLst>
      <pc:sldChg chg="modSp mod">
        <pc:chgData name="Jari Mustonen" userId="ebe028b4-3989-43da-b1f3-f0e08a2b03ae" providerId="ADAL" clId="{CE6BD9EF-46E5-D04E-AC46-C6463EA890CF}" dt="2021-05-17T05:12:05.088" v="0" actId="57"/>
        <pc:sldMkLst>
          <pc:docMk/>
          <pc:sldMk cId="3315754738" sldId="260"/>
        </pc:sldMkLst>
        <pc:spChg chg="mod">
          <ac:chgData name="Jari Mustonen" userId="ebe028b4-3989-43da-b1f3-f0e08a2b03ae" providerId="ADAL" clId="{CE6BD9EF-46E5-D04E-AC46-C6463EA890CF}" dt="2021-05-17T05:12:05.088" v="0" actId="57"/>
          <ac:spMkLst>
            <pc:docMk/>
            <pc:sldMk cId="3315754738" sldId="260"/>
            <ac:spMk id="2" creationId="{361156B2-0B3C-4E92-82E4-0B4C8D0996FD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-laskentataulukko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https://itsellesifi.sharepoint.com/sites/DigitaidotKunnollaVauhtiin/Shared%20Documents/Tuotekehitys/Kurssimateriaali/04%20PowerPoint%201%20moduuli/Taulukon%20ja%20kaavion%20tuonti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Saksa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A-luokka</c:v>
                </c:pt>
                <c:pt idx="1">
                  <c:v>B-luokka</c:v>
                </c:pt>
                <c:pt idx="2">
                  <c:v>C-luokka</c:v>
                </c:pt>
                <c:pt idx="3">
                  <c:v>D-luokka</c:v>
                </c:pt>
              </c:strCache>
            </c:strRef>
          </c:cat>
          <c:val>
            <c:numRef>
              <c:f>Taul1!$B$2:$B$5</c:f>
              <c:numCache>
                <c:formatCode>General</c:formatCode>
                <c:ptCount val="4"/>
                <c:pt idx="0">
                  <c:v>30</c:v>
                </c:pt>
                <c:pt idx="1">
                  <c:v>50</c:v>
                </c:pt>
                <c:pt idx="2">
                  <c:v>70</c:v>
                </c:pt>
                <c:pt idx="3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98-4F64-BCA6-C76E7EC3DDBA}"/>
            </c:ext>
          </c:extLst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Ruotsi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A-luokka</c:v>
                </c:pt>
                <c:pt idx="1">
                  <c:v>B-luokka</c:v>
                </c:pt>
                <c:pt idx="2">
                  <c:v>C-luokka</c:v>
                </c:pt>
                <c:pt idx="3">
                  <c:v>D-luokka</c:v>
                </c:pt>
              </c:strCache>
            </c:strRef>
          </c:cat>
          <c:val>
            <c:numRef>
              <c:f>Taul1!$C$2:$C$5</c:f>
              <c:numCache>
                <c:formatCode>General</c:formatCode>
                <c:ptCount val="4"/>
                <c:pt idx="0">
                  <c:v>100</c:v>
                </c:pt>
                <c:pt idx="1">
                  <c:v>130</c:v>
                </c:pt>
                <c:pt idx="2">
                  <c:v>160</c:v>
                </c:pt>
                <c:pt idx="3">
                  <c:v>190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398-4F64-BCA6-C76E7EC3DDBA}"/>
            </c:ext>
          </c:extLst>
        </c:ser>
        <c:ser>
          <c:idx val="2"/>
          <c:order val="2"/>
          <c:tx>
            <c:strRef>
              <c:f>Taul1!$D$1</c:f>
              <c:strCache>
                <c:ptCount val="1"/>
                <c:pt idx="0">
                  <c:v>Suomi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A-luokka</c:v>
                </c:pt>
                <c:pt idx="1">
                  <c:v>B-luokka</c:v>
                </c:pt>
                <c:pt idx="2">
                  <c:v>C-luokka</c:v>
                </c:pt>
                <c:pt idx="3">
                  <c:v>D-luokka</c:v>
                </c:pt>
              </c:strCache>
            </c:strRef>
          </c:cat>
          <c:val>
            <c:numRef>
              <c:f>Taul1!$D$2:$D$5</c:f>
              <c:numCache>
                <c:formatCode>General</c:formatCode>
                <c:ptCount val="4"/>
                <c:pt idx="0">
                  <c:v>150</c:v>
                </c:pt>
                <c:pt idx="1">
                  <c:v>170</c:v>
                </c:pt>
                <c:pt idx="2">
                  <c:v>190</c:v>
                </c:pt>
                <c:pt idx="3">
                  <c:v>230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398-4F64-BCA6-C76E7EC3DDB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20134672"/>
        <c:axId val="178191408"/>
      </c:barChart>
      <c:catAx>
        <c:axId val="420134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78191408"/>
        <c:crosses val="autoZero"/>
        <c:auto val="1"/>
        <c:lblAlgn val="ctr"/>
        <c:lblOffset val="100"/>
        <c:noMultiLvlLbl val="0"/>
      </c:catAx>
      <c:valAx>
        <c:axId val="1781914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201346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Myynti alueittan vuosineljänneksittäin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ABD-44F6-A2FD-687F548B348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ABD-44F6-A2FD-687F548B348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ABD-44F6-A2FD-687F548B348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ABD-44F6-A2FD-687F548B3487}"/>
              </c:ext>
            </c:extLst>
          </c:dPt>
          <c:dLbls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'Taulukko ja kaavio'!$A$2:$A$5</c:f>
              <c:strCache>
                <c:ptCount val="4"/>
                <c:pt idx="0">
                  <c:v>Etelä-Suomi</c:v>
                </c:pt>
                <c:pt idx="1">
                  <c:v>Pohjois-Suomi</c:v>
                </c:pt>
                <c:pt idx="2">
                  <c:v>Länsi-Suomi</c:v>
                </c:pt>
                <c:pt idx="3">
                  <c:v>Itä-Suomi</c:v>
                </c:pt>
              </c:strCache>
            </c:strRef>
          </c:cat>
          <c:val>
            <c:numRef>
              <c:f>'Taulukko ja kaavio'!$E$2:$E$5</c:f>
              <c:numCache>
                <c:formatCode>#,##0</c:formatCode>
                <c:ptCount val="4"/>
                <c:pt idx="0">
                  <c:v>99095</c:v>
                </c:pt>
                <c:pt idx="1">
                  <c:v>172993</c:v>
                </c:pt>
                <c:pt idx="2">
                  <c:v>128640</c:v>
                </c:pt>
                <c:pt idx="3">
                  <c:v>213421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ABD-44F6-A2FD-687F548B34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fi-FI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93E087B-B37D-49DE-BE12-DFC3F248B5B3}" type="datetime1">
              <a:rPr lang="fi-FI" smtClean="0"/>
              <a:t>17.5.2021</a:t>
            </a:fld>
            <a:endParaRPr lang="en-US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975D426-A9DD-4244-A2CE-1FB662374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484457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CD3A59F-7B6E-450F-BAB8-063E397DFE1B}" type="datetime1">
              <a:rPr lang="fi-FI" smtClean="0"/>
              <a:t>17.5.2021</a:t>
            </a:fld>
            <a:endParaRPr lang="en-US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i"/>
              <a:t>Muokkaa tekstin perustyylejä napsauttamalla</a:t>
            </a:r>
            <a:endParaRPr lang="en-US"/>
          </a:p>
          <a:p>
            <a:pPr lvl="1" rtl="0"/>
            <a:r>
              <a:rPr lang="fi"/>
              <a:t>Toinen taso</a:t>
            </a:r>
          </a:p>
          <a:p>
            <a:pPr lvl="2" rtl="0"/>
            <a:r>
              <a:rPr lang="fi"/>
              <a:t>Kolmas taso</a:t>
            </a:r>
          </a:p>
          <a:p>
            <a:pPr lvl="3" rtl="0"/>
            <a:r>
              <a:rPr lang="fi"/>
              <a:t>Neljäs taso</a:t>
            </a:r>
          </a:p>
          <a:p>
            <a:pPr lvl="4" rtl="0"/>
            <a:r>
              <a:rPr lang="fi"/>
              <a:t>Viides taso</a:t>
            </a:r>
            <a:endParaRPr lang="en-US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1B41D33-19C8-4450-B3C5-BE83E9C8F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455252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fld id="{68C512EF-B440-4A42-9276-CE8717791328}" type="datetime1">
              <a:rPr lang="fi-FI" smtClean="0"/>
              <a:t>17.5.2021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2963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8C5D827-326C-4055-8165-E3B8DFD498B3}" type="datetime1">
              <a:rPr lang="fi-FI" smtClean="0"/>
              <a:t>17.5.2021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804886"/>
      </p:ext>
    </p:extLst>
  </p:cSld>
  <p:clrMapOvr>
    <a:masterClrMapping/>
  </p:clrMapOvr>
  <p:hf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8C5D827-326C-4055-8165-E3B8DFD498B3}" type="datetime1">
              <a:rPr lang="fi-FI" smtClean="0"/>
              <a:t>17.5.2021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728442"/>
      </p:ext>
    </p:extLst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DB54682-13CF-4CDE-87BB-42FE8C61454C}" type="datetime1">
              <a:rPr lang="fi-FI" smtClean="0"/>
              <a:t>17.5.2021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545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922A97D-A93F-4A85-AE3C-F992BDF1D9A2}" type="datetime1">
              <a:rPr lang="fi-FI" smtClean="0"/>
              <a:t>17.5.2021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7802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8C5D827-326C-4055-8165-E3B8DFD498B3}" type="datetime1">
              <a:rPr lang="fi-FI" smtClean="0"/>
              <a:t>17.5.2021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6580899"/>
      </p:ext>
    </p:extLst>
  </p:cSld>
  <p:clrMapOvr>
    <a:masterClrMapping/>
  </p:clrMapOvr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AA5FF11-C3F1-4863-A9FF-1F885BA096D9}" type="datetime1">
              <a:rPr lang="fi-FI" smtClean="0"/>
              <a:t>17.5.2021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964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C791555-9764-487C-846D-6FA51CC8F3BA}" type="datetime1">
              <a:rPr lang="fi-FI" smtClean="0"/>
              <a:t>17.5.2021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080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08388C4-22BD-4FB5-8AB9-7A7F310DE1D5}" type="datetime1">
              <a:rPr lang="fi-FI" smtClean="0"/>
              <a:t>17.5.2021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459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8C5D827-326C-4055-8165-E3B8DFD498B3}" type="datetime1">
              <a:rPr lang="fi-FI" smtClean="0"/>
              <a:t>17.5.2021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970393"/>
      </p:ext>
    </p:extLst>
  </p:cSld>
  <p:clrMapOvr>
    <a:masterClrMapping/>
  </p:clrMapOvr>
  <p:hf sldNum="0"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8C5D827-326C-4055-8165-E3B8DFD498B3}" type="datetime1">
              <a:rPr lang="fi-FI" smtClean="0"/>
              <a:t>17.5.2021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7418501"/>
      </p:ext>
    </p:extLst>
  </p:cSld>
  <p:clrMapOvr>
    <a:masterClrMapping/>
  </p:clrMapOvr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rtl="0"/>
            <a:fld id="{28C5D827-326C-4055-8165-E3B8DFD498B3}" type="datetime1">
              <a:rPr lang="fi-FI" smtClean="0"/>
              <a:t>17.5.2021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085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ixnio.com/fi/kasvit/hedelmat/omena/kori-orgaaninen-hedelmat-omena-tuore-ruoka-herkullinen-terve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2E9AD12-7CF6-4696-B55C-BAF4CA7E06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PowerPoint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A0A7402-7516-4732-A408-945433BE62A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Osa 1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89978A9-D2F3-4F0F-9E36-D0A436AA4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512EF-B440-4A42-9276-CE8717791328}" type="datetime1">
              <a:rPr lang="fi-FI"/>
              <a:pPr/>
              <a:t>17.5.2021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986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tsikko 9">
            <a:extLst>
              <a:ext uri="{FF2B5EF4-FFF2-40B4-BE49-F238E27FC236}">
                <a16:creationId xmlns:a16="http://schemas.microsoft.com/office/drawing/2014/main" id="{9AD99490-F3B4-489E-8920-59C1A0866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Osan aiheet</a:t>
            </a:r>
          </a:p>
        </p:txBody>
      </p:sp>
      <p:sp>
        <p:nvSpPr>
          <p:cNvPr id="26" name="Sisällön paikkamerkki 6">
            <a:extLst>
              <a:ext uri="{FF2B5EF4-FFF2-40B4-BE49-F238E27FC236}">
                <a16:creationId xmlns:a16="http://schemas.microsoft.com/office/drawing/2014/main" id="{E6CF375D-32F5-4357-B8EF-A9868E523E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fi-FI" dirty="0"/>
              <a:t>Esityksen luonti ja mallin valinta</a:t>
            </a:r>
          </a:p>
          <a:p>
            <a:pPr lvl="0"/>
            <a:r>
              <a:rPr lang="fi-FI" dirty="0"/>
              <a:t>Dian lisäys ja sivutyypin vaihto</a:t>
            </a:r>
          </a:p>
          <a:p>
            <a:pPr lvl="0"/>
            <a:r>
              <a:rPr lang="fi-FI" dirty="0"/>
              <a:t>Tekstien lisäys, muokkaus ja muotoilu</a:t>
            </a:r>
          </a:p>
          <a:p>
            <a:pPr lvl="0"/>
            <a:r>
              <a:rPr lang="fi-FI" dirty="0"/>
              <a:t>Kuvat</a:t>
            </a:r>
          </a:p>
          <a:p>
            <a:pPr lvl="0"/>
            <a:r>
              <a:rPr lang="fi-FI" dirty="0"/>
              <a:t>Taulukot</a:t>
            </a:r>
          </a:p>
          <a:p>
            <a:pPr lvl="1"/>
            <a:r>
              <a:rPr lang="fi-FI" dirty="0"/>
              <a:t>taulukon lisäys ja muotoilut</a:t>
            </a:r>
          </a:p>
          <a:p>
            <a:pPr lvl="1"/>
            <a:r>
              <a:rPr lang="fi-FI" dirty="0"/>
              <a:t>Excel-taulukon kopiointi esitykseen</a:t>
            </a:r>
          </a:p>
          <a:p>
            <a:pPr lvl="0"/>
            <a:r>
              <a:rPr lang="fi-FI" dirty="0"/>
              <a:t>Kaaviot</a:t>
            </a:r>
          </a:p>
          <a:p>
            <a:pPr lvl="1"/>
            <a:r>
              <a:rPr lang="fi-FI" dirty="0"/>
              <a:t>kaavion luonti ja muokkaus</a:t>
            </a:r>
          </a:p>
          <a:p>
            <a:pPr lvl="1"/>
            <a:r>
              <a:rPr lang="fi-FI" dirty="0"/>
              <a:t>Excel-kaavion kopiointi esitykseen</a:t>
            </a:r>
          </a:p>
          <a:p>
            <a:pPr lvl="0"/>
            <a:r>
              <a:rPr lang="fi-FI" dirty="0"/>
              <a:t>Tulostusvaihtoehdot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6FC4D656-9DBE-47A8-9269-7FCE68715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5D827-326C-4055-8165-E3B8DFD498B3}" type="datetime1">
              <a:rPr lang="fi-FI"/>
              <a:pPr/>
              <a:t>17.5.2021</a:t>
            </a:fld>
            <a:endParaRPr lang="en-US"/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F17F5B1B-F565-40A1-8512-5481215A331D}"/>
              </a:ext>
            </a:extLst>
          </p:cNvPr>
          <p:cNvSpPr txBox="1"/>
          <p:nvPr/>
        </p:nvSpPr>
        <p:spPr>
          <a:xfrm>
            <a:off x="6919252" y="6356350"/>
            <a:ext cx="2413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i-FI" dirty="0">
                <a:solidFill>
                  <a:schemeClr val="accent4"/>
                </a:solidFill>
              </a:rPr>
              <a:t>PowerPointin perustaso</a:t>
            </a:r>
          </a:p>
        </p:txBody>
      </p:sp>
    </p:spTree>
    <p:extLst>
      <p:ext uri="{BB962C8B-B14F-4D97-AF65-F5344CB8AC3E}">
        <p14:creationId xmlns:p14="http://schemas.microsoft.com/office/powerpoint/2010/main" val="834938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DB7FC1C-9831-4D4F-8163-83CF40296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Amerikkalaiset omenalajikkeet</a:t>
            </a:r>
            <a:endParaRPr lang="fi-FI" dirty="0"/>
          </a:p>
        </p:txBody>
      </p:sp>
      <p:pic>
        <p:nvPicPr>
          <p:cNvPr id="6" name="Sisällön paikkamerkki 5" descr="Kuva, joka sisältää kohteen omena, hedelmä, ruoka, puinen&#10;&#10;Kuvaus luotu automaattisesti">
            <a:extLst>
              <a:ext uri="{FF2B5EF4-FFF2-40B4-BE49-F238E27FC236}">
                <a16:creationId xmlns:a16="http://schemas.microsoft.com/office/drawing/2014/main" id="{42D59B44-3F1F-43AF-8861-A2B389DEA0E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143000" y="2483908"/>
            <a:ext cx="4754563" cy="3169708"/>
          </a:xfrm>
        </p:spPr>
      </p:pic>
      <p:sp>
        <p:nvSpPr>
          <p:cNvPr id="7" name="Sisällön paikkamerkki 6">
            <a:extLst>
              <a:ext uri="{FF2B5EF4-FFF2-40B4-BE49-F238E27FC236}">
                <a16:creationId xmlns:a16="http://schemas.microsoft.com/office/drawing/2014/main" id="{439C69E4-BCFB-4EC2-8859-00426E9416E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fi-FI"/>
              <a:t>Atlas</a:t>
            </a:r>
          </a:p>
          <a:p>
            <a:r>
              <a:rPr lang="fi-FI"/>
              <a:t>Punainen Atlas</a:t>
            </a:r>
          </a:p>
          <a:p>
            <a:r>
              <a:rPr lang="fi-FI"/>
              <a:t>Lobo</a:t>
            </a:r>
          </a:p>
          <a:p>
            <a:r>
              <a:rPr lang="fi-FI"/>
              <a:t>Melba</a:t>
            </a:r>
          </a:p>
          <a:p>
            <a:r>
              <a:rPr lang="fi-FI"/>
              <a:t>Punainen Melba ja Raike</a:t>
            </a:r>
          </a:p>
          <a:p>
            <a:r>
              <a:rPr lang="fi-FI"/>
              <a:t>Ranger ja Quinte.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C092579-168A-44D9-BC04-D15E9F327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54682-13CF-4CDE-87BB-42FE8C61454C}" type="datetime1">
              <a:rPr lang="fi-FI" smtClean="0"/>
              <a:pPr/>
              <a:t>17.5.2021</a:t>
            </a:fld>
            <a:endParaRPr lang="en-US" dirty="0"/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C84F8E90-F663-4A2E-82C1-5A1EE2DD7318}"/>
              </a:ext>
            </a:extLst>
          </p:cNvPr>
          <p:cNvSpPr txBox="1"/>
          <p:nvPr/>
        </p:nvSpPr>
        <p:spPr>
          <a:xfrm>
            <a:off x="6933600" y="6588953"/>
            <a:ext cx="14648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>
                <a:solidFill>
                  <a:schemeClr val="accent4"/>
                </a:solidFill>
              </a:rPr>
              <a:t>Kuvaharjoitus</a:t>
            </a:r>
          </a:p>
        </p:txBody>
      </p:sp>
    </p:spTree>
    <p:extLst>
      <p:ext uri="{BB962C8B-B14F-4D97-AF65-F5344CB8AC3E}">
        <p14:creationId xmlns:p14="http://schemas.microsoft.com/office/powerpoint/2010/main" val="719604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61156B2-0B3C-4E92-82E4-0B4C8D099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Rakennusten energiatehokkuusluokitus</a:t>
            </a:r>
            <a:br>
              <a:rPr lang="fi-FI" dirty="0"/>
            </a:br>
            <a:r>
              <a:rPr lang="fi-FI" dirty="0"/>
              <a:t>kulutuksen kWh/m</a:t>
            </a:r>
            <a:r>
              <a:rPr lang="fi-FI" baseline="30000" dirty="0"/>
              <a:t>2</a:t>
            </a:r>
            <a:r>
              <a:rPr lang="fi-FI" dirty="0"/>
              <a:t> vuodessa</a:t>
            </a:r>
          </a:p>
        </p:txBody>
      </p:sp>
      <p:graphicFrame>
        <p:nvGraphicFramePr>
          <p:cNvPr id="19" name="Sisällön paikkamerkki 18">
            <a:extLst>
              <a:ext uri="{FF2B5EF4-FFF2-40B4-BE49-F238E27FC236}">
                <a16:creationId xmlns:a16="http://schemas.microsoft.com/office/drawing/2014/main" id="{9F94B6CC-959C-44B9-8399-B5D37A12520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1635697"/>
              </p:ext>
            </p:extLst>
          </p:nvPr>
        </p:nvGraphicFramePr>
        <p:xfrm>
          <a:off x="1143000" y="2057400"/>
          <a:ext cx="9872663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983C920-2CAA-44BE-9FC8-D88F8154D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54682-13CF-4CDE-87BB-42FE8C61454C}" type="datetime1">
              <a:rPr lang="fi-FI"/>
              <a:pPr/>
              <a:t>17.5.2021</a:t>
            </a:fld>
            <a:endParaRPr lang="en-US"/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212DD42F-695F-4622-B980-377118916B55}"/>
              </a:ext>
            </a:extLst>
          </p:cNvPr>
          <p:cNvSpPr txBox="1"/>
          <p:nvPr/>
        </p:nvSpPr>
        <p:spPr>
          <a:xfrm>
            <a:off x="954206" y="5869186"/>
            <a:ext cx="27921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i-FI" sz="1400" dirty="0"/>
              <a:t>Lähde: </a:t>
            </a:r>
            <a:r>
              <a:rPr lang="fi-FI" sz="1400" dirty="0" err="1"/>
              <a:t>OuLUMA</a:t>
            </a:r>
            <a:r>
              <a:rPr lang="fi-FI" sz="1400" dirty="0"/>
              <a:t> - Jussi Tyni </a:t>
            </a:r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8645546C-1461-44C8-A2FB-C25E5366DC88}"/>
              </a:ext>
            </a:extLst>
          </p:cNvPr>
          <p:cNvSpPr txBox="1"/>
          <p:nvPr/>
        </p:nvSpPr>
        <p:spPr>
          <a:xfrm>
            <a:off x="6595200" y="6352143"/>
            <a:ext cx="2776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i-FI" dirty="0">
                <a:solidFill>
                  <a:schemeClr val="accent4"/>
                </a:solidFill>
              </a:rPr>
              <a:t>Taulukko- ja kaavioharjoitus</a:t>
            </a:r>
          </a:p>
        </p:txBody>
      </p:sp>
    </p:spTree>
    <p:extLst>
      <p:ext uri="{BB962C8B-B14F-4D97-AF65-F5344CB8AC3E}">
        <p14:creationId xmlns:p14="http://schemas.microsoft.com/office/powerpoint/2010/main" val="3315754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61156B2-0B3C-4E92-82E4-0B4C8D099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Rakennusten energiatehokkuusluokitus</a:t>
            </a:r>
            <a:br>
              <a:rPr lang="fi-FI" dirty="0"/>
            </a:br>
            <a:r>
              <a:rPr lang="fi-FI" dirty="0"/>
              <a:t>kulutuksen kWh/m2 vuodessa</a:t>
            </a:r>
          </a:p>
        </p:txBody>
      </p:sp>
      <p:graphicFrame>
        <p:nvGraphicFramePr>
          <p:cNvPr id="8" name="Taulukko 11">
            <a:extLst>
              <a:ext uri="{FF2B5EF4-FFF2-40B4-BE49-F238E27FC236}">
                <a16:creationId xmlns:a16="http://schemas.microsoft.com/office/drawing/2014/main" id="{03BF5D7D-FAE2-4FEC-B843-657BD49DA5F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5277738"/>
              </p:ext>
            </p:extLst>
          </p:nvPr>
        </p:nvGraphicFramePr>
        <p:xfrm>
          <a:off x="1143000" y="2057400"/>
          <a:ext cx="9872662" cy="334439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500727">
                  <a:extLst>
                    <a:ext uri="{9D8B030D-6E8A-4147-A177-3AD203B41FA5}">
                      <a16:colId xmlns:a16="http://schemas.microsoft.com/office/drawing/2014/main" val="1627633754"/>
                    </a:ext>
                  </a:extLst>
                </a:gridCol>
                <a:gridCol w="2435605">
                  <a:extLst>
                    <a:ext uri="{9D8B030D-6E8A-4147-A177-3AD203B41FA5}">
                      <a16:colId xmlns:a16="http://schemas.microsoft.com/office/drawing/2014/main" val="644078809"/>
                    </a:ext>
                  </a:extLst>
                </a:gridCol>
                <a:gridCol w="2468165">
                  <a:extLst>
                    <a:ext uri="{9D8B030D-6E8A-4147-A177-3AD203B41FA5}">
                      <a16:colId xmlns:a16="http://schemas.microsoft.com/office/drawing/2014/main" val="1368836150"/>
                    </a:ext>
                  </a:extLst>
                </a:gridCol>
                <a:gridCol w="2468165">
                  <a:extLst>
                    <a:ext uri="{9D8B030D-6E8A-4147-A177-3AD203B41FA5}">
                      <a16:colId xmlns:a16="http://schemas.microsoft.com/office/drawing/2014/main" val="2701958947"/>
                    </a:ext>
                  </a:extLst>
                </a:gridCol>
              </a:tblGrid>
              <a:tr h="432804">
                <a:tc>
                  <a:txBody>
                    <a:bodyPr/>
                    <a:lstStyle/>
                    <a:p>
                      <a:endParaRPr lang="fi-FI" sz="1800"/>
                    </a:p>
                  </a:txBody>
                  <a:tcPr marL="92350" marR="92350" marT="49182" marB="4918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800"/>
                        <a:t>Saksa</a:t>
                      </a:r>
                    </a:p>
                  </a:txBody>
                  <a:tcPr marL="92350" marR="92350" marT="49182" marB="4918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800"/>
                        <a:t>Ruotsi</a:t>
                      </a:r>
                    </a:p>
                  </a:txBody>
                  <a:tcPr marL="92350" marR="92350" marT="49182" marB="4918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800" dirty="0"/>
                        <a:t>Suomi</a:t>
                      </a:r>
                    </a:p>
                  </a:txBody>
                  <a:tcPr marL="92350" marR="92350" marT="49182" marB="49182" anchor="ctr"/>
                </a:tc>
                <a:extLst>
                  <a:ext uri="{0D108BD9-81ED-4DB2-BD59-A6C34878D82A}">
                    <a16:rowId xmlns:a16="http://schemas.microsoft.com/office/drawing/2014/main" val="1623011927"/>
                  </a:ext>
                </a:extLst>
              </a:tr>
              <a:tr h="727897">
                <a:tc>
                  <a:txBody>
                    <a:bodyPr/>
                    <a:lstStyle/>
                    <a:p>
                      <a:r>
                        <a:rPr lang="fi-FI" sz="1800"/>
                        <a:t>A-luokka</a:t>
                      </a:r>
                    </a:p>
                  </a:txBody>
                  <a:tcPr marL="92350" marR="92350" marT="49182" marB="4918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800"/>
                        <a:t>30</a:t>
                      </a:r>
                    </a:p>
                  </a:txBody>
                  <a:tcPr marL="92350" marR="92350" marT="49182" marB="4918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800"/>
                        <a:t>100</a:t>
                      </a:r>
                    </a:p>
                  </a:txBody>
                  <a:tcPr marL="92350" marR="92350" marT="49182" marB="4918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800" dirty="0"/>
                        <a:t>150</a:t>
                      </a:r>
                    </a:p>
                  </a:txBody>
                  <a:tcPr marL="92350" marR="92350" marT="49182" marB="49182" anchor="ctr"/>
                </a:tc>
                <a:extLst>
                  <a:ext uri="{0D108BD9-81ED-4DB2-BD59-A6C34878D82A}">
                    <a16:rowId xmlns:a16="http://schemas.microsoft.com/office/drawing/2014/main" val="3399569065"/>
                  </a:ext>
                </a:extLst>
              </a:tr>
              <a:tr h="727897">
                <a:tc>
                  <a:txBody>
                    <a:bodyPr/>
                    <a:lstStyle/>
                    <a:p>
                      <a:r>
                        <a:rPr lang="fi-FI" sz="1800"/>
                        <a:t>B-luokka</a:t>
                      </a:r>
                    </a:p>
                  </a:txBody>
                  <a:tcPr marL="92350" marR="92350" marT="49182" marB="4918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800"/>
                        <a:t>50</a:t>
                      </a:r>
                    </a:p>
                  </a:txBody>
                  <a:tcPr marL="92350" marR="92350" marT="49182" marB="4918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800"/>
                        <a:t>130</a:t>
                      </a:r>
                    </a:p>
                  </a:txBody>
                  <a:tcPr marL="92350" marR="92350" marT="49182" marB="4918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800" dirty="0"/>
                        <a:t>170</a:t>
                      </a:r>
                    </a:p>
                  </a:txBody>
                  <a:tcPr marL="92350" marR="92350" marT="49182" marB="49182" anchor="ctr"/>
                </a:tc>
                <a:extLst>
                  <a:ext uri="{0D108BD9-81ED-4DB2-BD59-A6C34878D82A}">
                    <a16:rowId xmlns:a16="http://schemas.microsoft.com/office/drawing/2014/main" val="902439366"/>
                  </a:ext>
                </a:extLst>
              </a:tr>
              <a:tr h="727897">
                <a:tc>
                  <a:txBody>
                    <a:bodyPr/>
                    <a:lstStyle/>
                    <a:p>
                      <a:r>
                        <a:rPr lang="fi-FI" sz="1800"/>
                        <a:t>C-luokka</a:t>
                      </a:r>
                    </a:p>
                  </a:txBody>
                  <a:tcPr marL="92350" marR="92350" marT="49182" marB="4918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800"/>
                        <a:t>70</a:t>
                      </a:r>
                    </a:p>
                  </a:txBody>
                  <a:tcPr marL="92350" marR="92350" marT="49182" marB="4918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800"/>
                        <a:t>160</a:t>
                      </a:r>
                    </a:p>
                  </a:txBody>
                  <a:tcPr marL="92350" marR="92350" marT="49182" marB="4918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800" dirty="0"/>
                        <a:t>190</a:t>
                      </a:r>
                    </a:p>
                  </a:txBody>
                  <a:tcPr marL="92350" marR="92350" marT="49182" marB="49182" anchor="ctr"/>
                </a:tc>
                <a:extLst>
                  <a:ext uri="{0D108BD9-81ED-4DB2-BD59-A6C34878D82A}">
                    <a16:rowId xmlns:a16="http://schemas.microsoft.com/office/drawing/2014/main" val="701801160"/>
                  </a:ext>
                </a:extLst>
              </a:tr>
              <a:tr h="727897">
                <a:tc>
                  <a:txBody>
                    <a:bodyPr/>
                    <a:lstStyle/>
                    <a:p>
                      <a:r>
                        <a:rPr lang="fi-FI" sz="1800" dirty="0"/>
                        <a:t>D-luokka</a:t>
                      </a:r>
                    </a:p>
                  </a:txBody>
                  <a:tcPr marL="92350" marR="92350" marT="49182" marB="4918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800" dirty="0"/>
                        <a:t>90</a:t>
                      </a:r>
                    </a:p>
                  </a:txBody>
                  <a:tcPr marL="92350" marR="92350" marT="49182" marB="4918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800" dirty="0"/>
                        <a:t>190</a:t>
                      </a:r>
                    </a:p>
                  </a:txBody>
                  <a:tcPr marL="92350" marR="92350" marT="49182" marB="4918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800" dirty="0"/>
                        <a:t>230</a:t>
                      </a:r>
                    </a:p>
                  </a:txBody>
                  <a:tcPr marL="92350" marR="92350" marT="49182" marB="49182" anchor="ctr"/>
                </a:tc>
                <a:extLst>
                  <a:ext uri="{0D108BD9-81ED-4DB2-BD59-A6C34878D82A}">
                    <a16:rowId xmlns:a16="http://schemas.microsoft.com/office/drawing/2014/main" val="2333075563"/>
                  </a:ext>
                </a:extLst>
              </a:tr>
            </a:tbl>
          </a:graphicData>
        </a:graphic>
      </p:graphicFrame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983C920-2CAA-44BE-9FC8-D88F8154D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54682-13CF-4CDE-87BB-42FE8C61454C}" type="datetime1">
              <a:rPr lang="fi-FI"/>
              <a:pPr/>
              <a:t>17.5.2021</a:t>
            </a:fld>
            <a:endParaRPr lang="en-US"/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212DD42F-695F-4622-B980-377118916B55}"/>
              </a:ext>
            </a:extLst>
          </p:cNvPr>
          <p:cNvSpPr txBox="1"/>
          <p:nvPr/>
        </p:nvSpPr>
        <p:spPr>
          <a:xfrm>
            <a:off x="1039800" y="5415302"/>
            <a:ext cx="27921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i-FI" sz="1400" dirty="0"/>
              <a:t>Lähde: </a:t>
            </a:r>
            <a:r>
              <a:rPr lang="fi-FI" sz="1400" dirty="0" err="1"/>
              <a:t>OuLUMA</a:t>
            </a:r>
            <a:r>
              <a:rPr lang="fi-FI" sz="1400" dirty="0"/>
              <a:t> - Jussi Tyni </a:t>
            </a:r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8645546C-1461-44C8-A2FB-C25E5366DC88}"/>
              </a:ext>
            </a:extLst>
          </p:cNvPr>
          <p:cNvSpPr txBox="1"/>
          <p:nvPr/>
        </p:nvSpPr>
        <p:spPr>
          <a:xfrm>
            <a:off x="6595200" y="6352143"/>
            <a:ext cx="2776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i-FI" dirty="0">
                <a:solidFill>
                  <a:schemeClr val="accent4"/>
                </a:solidFill>
              </a:rPr>
              <a:t>Taulukko- ja kaavioharjoitus</a:t>
            </a:r>
          </a:p>
        </p:txBody>
      </p:sp>
    </p:spTree>
    <p:extLst>
      <p:ext uri="{BB962C8B-B14F-4D97-AF65-F5344CB8AC3E}">
        <p14:creationId xmlns:p14="http://schemas.microsoft.com/office/powerpoint/2010/main" val="4112519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823CD0C-BDE2-45FE-AA09-399747F49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Myynnin seuranta</a:t>
            </a:r>
          </a:p>
        </p:txBody>
      </p:sp>
      <p:graphicFrame>
        <p:nvGraphicFramePr>
          <p:cNvPr id="23" name="Sisällön paikkamerkki 22">
            <a:extLst>
              <a:ext uri="{FF2B5EF4-FFF2-40B4-BE49-F238E27FC236}">
                <a16:creationId xmlns:a16="http://schemas.microsoft.com/office/drawing/2014/main" id="{57AF6EC7-93A3-435A-AB07-C464BF3FED6B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647345212"/>
              </p:ext>
            </p:extLst>
          </p:nvPr>
        </p:nvGraphicFramePr>
        <p:xfrm>
          <a:off x="1143000" y="2057400"/>
          <a:ext cx="4754563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Sisällön paikkamerkki 5">
            <a:extLst>
              <a:ext uri="{FF2B5EF4-FFF2-40B4-BE49-F238E27FC236}">
                <a16:creationId xmlns:a16="http://schemas.microsoft.com/office/drawing/2014/main" id="{8D5725D6-5257-4160-983D-F72706B57DFC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468770748"/>
              </p:ext>
            </p:extLst>
          </p:nvPr>
        </p:nvGraphicFramePr>
        <p:xfrm>
          <a:off x="6172202" y="2956025"/>
          <a:ext cx="5181598" cy="2457294"/>
        </p:xfrm>
        <a:graphic>
          <a:graphicData uri="http://schemas.openxmlformats.org/drawingml/2006/table">
            <a:tbl>
              <a:tblPr firstRow="1">
                <a:tableStyleId>{21E4AEA4-8DFA-4A89-87EB-49C32662AFE0}</a:tableStyleId>
              </a:tblPr>
              <a:tblGrid>
                <a:gridCol w="1064868">
                  <a:extLst>
                    <a:ext uri="{9D8B030D-6E8A-4147-A177-3AD203B41FA5}">
                      <a16:colId xmlns:a16="http://schemas.microsoft.com/office/drawing/2014/main" val="4032398621"/>
                    </a:ext>
                  </a:extLst>
                </a:gridCol>
                <a:gridCol w="1077529">
                  <a:extLst>
                    <a:ext uri="{9D8B030D-6E8A-4147-A177-3AD203B41FA5}">
                      <a16:colId xmlns:a16="http://schemas.microsoft.com/office/drawing/2014/main" val="485063380"/>
                    </a:ext>
                  </a:extLst>
                </a:gridCol>
                <a:gridCol w="1005009">
                  <a:extLst>
                    <a:ext uri="{9D8B030D-6E8A-4147-A177-3AD203B41FA5}">
                      <a16:colId xmlns:a16="http://schemas.microsoft.com/office/drawing/2014/main" val="801176564"/>
                    </a:ext>
                  </a:extLst>
                </a:gridCol>
                <a:gridCol w="1115516">
                  <a:extLst>
                    <a:ext uri="{9D8B030D-6E8A-4147-A177-3AD203B41FA5}">
                      <a16:colId xmlns:a16="http://schemas.microsoft.com/office/drawing/2014/main" val="441894139"/>
                    </a:ext>
                  </a:extLst>
                </a:gridCol>
                <a:gridCol w="918676">
                  <a:extLst>
                    <a:ext uri="{9D8B030D-6E8A-4147-A177-3AD203B41FA5}">
                      <a16:colId xmlns:a16="http://schemas.microsoft.com/office/drawing/2014/main" val="2913856411"/>
                    </a:ext>
                  </a:extLst>
                </a:gridCol>
              </a:tblGrid>
              <a:tr h="282748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200" u="none" strike="noStrike">
                          <a:effectLst/>
                        </a:rPr>
                        <a:t>Alue</a:t>
                      </a:r>
                      <a:endParaRPr lang="fi-FI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86" marR="3786" marT="3786" marB="0" anchor="b"/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200" u="none" strike="noStrike">
                          <a:effectLst/>
                        </a:rPr>
                        <a:t>tammikuu</a:t>
                      </a:r>
                      <a:endParaRPr lang="fi-FI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86" marR="3786" marT="3786" marB="0" anchor="b"/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200" u="none" strike="noStrike">
                          <a:effectLst/>
                        </a:rPr>
                        <a:t>helmikuu</a:t>
                      </a:r>
                      <a:endParaRPr lang="fi-FI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86" marR="3786" marT="3786" marB="0" anchor="b"/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200" u="none" strike="noStrike">
                          <a:effectLst/>
                        </a:rPr>
                        <a:t>maaliskuu</a:t>
                      </a:r>
                      <a:endParaRPr lang="fi-FI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86" marR="3786" marT="3786" marB="0" anchor="b"/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200" u="none" strike="noStrike">
                          <a:effectLst/>
                        </a:rPr>
                        <a:t>1. nelj.</a:t>
                      </a:r>
                      <a:endParaRPr lang="fi-FI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86" marR="3786" marT="3786" marB="0" anchor="b"/>
                </a:tc>
                <a:extLst>
                  <a:ext uri="{0D108BD9-81ED-4DB2-BD59-A6C34878D82A}">
                    <a16:rowId xmlns:a16="http://schemas.microsoft.com/office/drawing/2014/main" val="226469611"/>
                  </a:ext>
                </a:extLst>
              </a:tr>
              <a:tr h="536350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200" u="none" strike="noStrike">
                          <a:effectLst/>
                        </a:rPr>
                        <a:t>Etelä-Suomi</a:t>
                      </a:r>
                      <a:endParaRPr lang="fi-FI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86" marR="3786" marT="3786" marB="0" anchor="b"/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200" u="none" strike="noStrike" dirty="0">
                          <a:effectLst/>
                        </a:rPr>
                        <a:t>60 062</a:t>
                      </a:r>
                      <a:endParaRPr lang="fi-FI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86" marR="3786" marT="3786" marB="0" anchor="b"/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200" u="none" strike="noStrike">
                          <a:effectLst/>
                        </a:rPr>
                        <a:t>9 952</a:t>
                      </a:r>
                      <a:endParaRPr lang="fi-FI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86" marR="3786" marT="3786" marB="0" anchor="b"/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200" u="none" strike="noStrike">
                          <a:effectLst/>
                        </a:rPr>
                        <a:t>29 081</a:t>
                      </a:r>
                      <a:endParaRPr lang="fi-FI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86" marR="3786" marT="3786" marB="0" anchor="b"/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200" u="none" strike="noStrike">
                          <a:effectLst/>
                        </a:rPr>
                        <a:t>99 095</a:t>
                      </a:r>
                      <a:endParaRPr lang="fi-FI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86" marR="3786" marT="3786" marB="0" anchor="b"/>
                </a:tc>
                <a:extLst>
                  <a:ext uri="{0D108BD9-81ED-4DB2-BD59-A6C34878D82A}">
                    <a16:rowId xmlns:a16="http://schemas.microsoft.com/office/drawing/2014/main" val="1221292583"/>
                  </a:ext>
                </a:extLst>
              </a:tr>
              <a:tr h="536350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200" u="none" strike="noStrike">
                          <a:effectLst/>
                        </a:rPr>
                        <a:t>Pohjois-Suomi</a:t>
                      </a:r>
                      <a:endParaRPr lang="fi-FI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86" marR="3786" marT="3786" marB="0" anchor="b"/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200" u="none" strike="noStrike">
                          <a:effectLst/>
                        </a:rPr>
                        <a:t>84 409</a:t>
                      </a:r>
                      <a:endParaRPr lang="fi-FI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86" marR="3786" marT="3786" marB="0" anchor="b"/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200" u="none" strike="noStrike">
                          <a:effectLst/>
                        </a:rPr>
                        <a:t>68 478</a:t>
                      </a:r>
                      <a:endParaRPr lang="fi-FI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86" marR="3786" marT="3786" marB="0" anchor="b"/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200" u="none" strike="noStrike">
                          <a:effectLst/>
                        </a:rPr>
                        <a:t>20 106</a:t>
                      </a:r>
                      <a:endParaRPr lang="fi-FI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86" marR="3786" marT="3786" marB="0" anchor="b"/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200" u="none" strike="noStrike">
                          <a:effectLst/>
                        </a:rPr>
                        <a:t>172 993</a:t>
                      </a:r>
                      <a:endParaRPr lang="fi-FI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86" marR="3786" marT="3786" marB="0" anchor="b"/>
                </a:tc>
                <a:extLst>
                  <a:ext uri="{0D108BD9-81ED-4DB2-BD59-A6C34878D82A}">
                    <a16:rowId xmlns:a16="http://schemas.microsoft.com/office/drawing/2014/main" val="4281521141"/>
                  </a:ext>
                </a:extLst>
              </a:tr>
              <a:tr h="536350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200" u="none" strike="noStrike">
                          <a:effectLst/>
                        </a:rPr>
                        <a:t>Länsi-Suomi</a:t>
                      </a:r>
                      <a:endParaRPr lang="fi-FI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86" marR="3786" marT="3786" marB="0" anchor="b"/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200" u="none" strike="noStrike">
                          <a:effectLst/>
                        </a:rPr>
                        <a:t>52 189</a:t>
                      </a:r>
                      <a:endParaRPr lang="fi-FI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86" marR="3786" marT="3786" marB="0" anchor="b"/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200" u="none" strike="noStrike">
                          <a:effectLst/>
                        </a:rPr>
                        <a:t>24 137</a:t>
                      </a:r>
                      <a:endParaRPr lang="fi-FI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86" marR="3786" marT="3786" marB="0" anchor="b"/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200" u="none" strike="noStrike">
                          <a:effectLst/>
                        </a:rPr>
                        <a:t>52 314</a:t>
                      </a:r>
                      <a:endParaRPr lang="fi-FI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86" marR="3786" marT="3786" marB="0" anchor="b"/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200" u="none" strike="noStrike">
                          <a:effectLst/>
                        </a:rPr>
                        <a:t>128 640</a:t>
                      </a:r>
                      <a:endParaRPr lang="fi-FI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86" marR="3786" marT="3786" marB="0" anchor="b"/>
                </a:tc>
                <a:extLst>
                  <a:ext uri="{0D108BD9-81ED-4DB2-BD59-A6C34878D82A}">
                    <a16:rowId xmlns:a16="http://schemas.microsoft.com/office/drawing/2014/main" val="3938132066"/>
                  </a:ext>
                </a:extLst>
              </a:tr>
              <a:tr h="282748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200" u="none" strike="noStrike">
                          <a:effectLst/>
                        </a:rPr>
                        <a:t>Itä-Suomi</a:t>
                      </a:r>
                      <a:endParaRPr lang="fi-FI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86" marR="3786" marT="3786" marB="0" anchor="b"/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200" u="none" strike="noStrike" dirty="0">
                          <a:effectLst/>
                        </a:rPr>
                        <a:t>54 896</a:t>
                      </a:r>
                      <a:endParaRPr lang="fi-FI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86" marR="3786" marT="3786" marB="0" anchor="b"/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200" u="none" strike="noStrike">
                          <a:effectLst/>
                        </a:rPr>
                        <a:t>83 235</a:t>
                      </a:r>
                      <a:endParaRPr lang="fi-FI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86" marR="3786" marT="3786" marB="0" anchor="b"/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200" u="none" strike="noStrike">
                          <a:effectLst/>
                        </a:rPr>
                        <a:t>75 290</a:t>
                      </a:r>
                      <a:endParaRPr lang="fi-FI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86" marR="3786" marT="3786" marB="0" anchor="b"/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200" u="none" strike="noStrike">
                          <a:effectLst/>
                        </a:rPr>
                        <a:t>213 421</a:t>
                      </a:r>
                      <a:endParaRPr lang="fi-FI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86" marR="3786" marT="3786" marB="0" anchor="b"/>
                </a:tc>
                <a:extLst>
                  <a:ext uri="{0D108BD9-81ED-4DB2-BD59-A6C34878D82A}">
                    <a16:rowId xmlns:a16="http://schemas.microsoft.com/office/drawing/2014/main" val="3427706496"/>
                  </a:ext>
                </a:extLst>
              </a:tr>
              <a:tr h="282748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200" u="none" strike="noStrike">
                          <a:effectLst/>
                        </a:rPr>
                        <a:t>Yhteensä</a:t>
                      </a:r>
                      <a:endParaRPr lang="fi-FI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86" marR="3786" marT="3786" marB="0" anchor="b"/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200" u="none" strike="noStrike">
                          <a:effectLst/>
                        </a:rPr>
                        <a:t>251 556</a:t>
                      </a:r>
                      <a:endParaRPr lang="fi-FI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86" marR="3786" marT="3786" marB="0" anchor="b"/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200" u="none" strike="noStrike">
                          <a:effectLst/>
                        </a:rPr>
                        <a:t>185 802</a:t>
                      </a:r>
                      <a:endParaRPr lang="fi-FI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86" marR="3786" marT="3786" marB="0" anchor="b"/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200" u="none" strike="noStrike">
                          <a:effectLst/>
                        </a:rPr>
                        <a:t>176 791</a:t>
                      </a:r>
                      <a:endParaRPr lang="fi-FI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86" marR="3786" marT="3786" marB="0" anchor="b"/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200" u="none" strike="noStrike" dirty="0">
                          <a:effectLst/>
                        </a:rPr>
                        <a:t>614 149</a:t>
                      </a:r>
                      <a:endParaRPr lang="fi-FI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86" marR="3786" marT="3786" marB="0" anchor="b"/>
                </a:tc>
                <a:extLst>
                  <a:ext uri="{0D108BD9-81ED-4DB2-BD59-A6C34878D82A}">
                    <a16:rowId xmlns:a16="http://schemas.microsoft.com/office/drawing/2014/main" val="1232318150"/>
                  </a:ext>
                </a:extLst>
              </a:tr>
            </a:tbl>
          </a:graphicData>
        </a:graphic>
      </p:graphicFrame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A548301-A4B7-414F-BB70-45665C0B4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54682-13CF-4CDE-87BB-42FE8C61454C}" type="datetime1">
              <a:rPr lang="fi-FI"/>
              <a:pPr/>
              <a:t>17.5.2021</a:t>
            </a:fld>
            <a:endParaRPr lang="en-US"/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5020EF40-8C90-493B-A332-D00E700E6707}"/>
              </a:ext>
            </a:extLst>
          </p:cNvPr>
          <p:cNvSpPr txBox="1"/>
          <p:nvPr/>
        </p:nvSpPr>
        <p:spPr>
          <a:xfrm>
            <a:off x="6595200" y="6352143"/>
            <a:ext cx="4107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i-FI" dirty="0">
                <a:solidFill>
                  <a:schemeClr val="accent4"/>
                </a:solidFill>
              </a:rPr>
              <a:t>Excel-taulukon ja –kaavion tuontiharjoitus</a:t>
            </a:r>
          </a:p>
        </p:txBody>
      </p:sp>
    </p:spTree>
    <p:extLst>
      <p:ext uri="{BB962C8B-B14F-4D97-AF65-F5344CB8AC3E}">
        <p14:creationId xmlns:p14="http://schemas.microsoft.com/office/powerpoint/2010/main" val="1375163152"/>
      </p:ext>
    </p:extLst>
  </p:cSld>
  <p:clrMapOvr>
    <a:masterClrMapping/>
  </p:clrMapOvr>
</p:sld>
</file>

<file path=ppt/theme/theme1.xml><?xml version="1.0" encoding="utf-8"?>
<a:theme xmlns:a="http://schemas.openxmlformats.org/drawingml/2006/main" name="Perusta">
  <a:themeElements>
    <a:clrScheme name="Perusta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Perusta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Perusta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E63AB4B2EA1794D86B6B49103196B23" ma:contentTypeVersion="10" ma:contentTypeDescription="Create a new document." ma:contentTypeScope="" ma:versionID="7f11bba5a44056fa7b6bd0fc03113306">
  <xsd:schema xmlns:xsd="http://www.w3.org/2001/XMLSchema" xmlns:xs="http://www.w3.org/2001/XMLSchema" xmlns:p="http://schemas.microsoft.com/office/2006/metadata/properties" xmlns:ns2="83db46a7-933b-4630-abe3-f2541658066e" xmlns:ns3="904359a9-657a-42be-94d4-ee55f5e86de6" targetNamespace="http://schemas.microsoft.com/office/2006/metadata/properties" ma:root="true" ma:fieldsID="d719a51c467b3ea714b9fbd42498772a" ns2:_="" ns3:_="">
    <xsd:import namespace="83db46a7-933b-4630-abe3-f2541658066e"/>
    <xsd:import namespace="904359a9-657a-42be-94d4-ee55f5e86de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db46a7-933b-4630-abe3-f254165806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4359a9-657a-42be-94d4-ee55f5e86de6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1616B63-785B-4BD9-9A0A-192735DD6FA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160327E-4876-4CFB-BD1D-16DAD297D98E}"/>
</file>

<file path=customXml/itemProps3.xml><?xml version="1.0" encoding="utf-8"?>
<ds:datastoreItem xmlns:ds="http://schemas.openxmlformats.org/officeDocument/2006/customXml" ds:itemID="{E4185DBD-B2E6-4BE0-8DB1-E1365B86442D}">
  <ds:schemaRefs>
    <ds:schemaRef ds:uri="http://www.w3.org/XML/1998/namespace"/>
    <ds:schemaRef ds:uri="http://purl.org/dc/terms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83db46a7-933b-4630-abe3-f2541658066e"/>
    <ds:schemaRef ds:uri="http://purl.org/dc/elements/1.1/"/>
    <ds:schemaRef ds:uri="http://schemas.microsoft.com/office/infopath/2007/PartnerControls"/>
    <ds:schemaRef ds:uri="904359a9-657a-42be-94d4-ee55f5e86de6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Perusta</Template>
  <TotalTime>13</TotalTime>
  <Words>179</Words>
  <Application>Microsoft Macintosh PowerPoint</Application>
  <PresentationFormat>Laajakuva</PresentationFormat>
  <Paragraphs>87</Paragraphs>
  <Slides>6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6</vt:i4>
      </vt:variant>
    </vt:vector>
  </HeadingPairs>
  <TitlesOfParts>
    <vt:vector size="10" baseType="lpstr">
      <vt:lpstr>Arial</vt:lpstr>
      <vt:lpstr>Calibri</vt:lpstr>
      <vt:lpstr>Corbel</vt:lpstr>
      <vt:lpstr>Perusta</vt:lpstr>
      <vt:lpstr>PowerPoint</vt:lpstr>
      <vt:lpstr>Osan aiheet</vt:lpstr>
      <vt:lpstr>Amerikkalaiset omenalajikkeet</vt:lpstr>
      <vt:lpstr>Rakennusten energiatehokkuusluokitus kulutuksen kWh/m2 vuodessa</vt:lpstr>
      <vt:lpstr>Rakennusten energiatehokkuusluokitus kulutuksen kWh/m2 vuodessa</vt:lpstr>
      <vt:lpstr>Myynnin seuranta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</dc:title>
  <dc:creator>Oma Nimi</dc:creator>
  <cp:lastModifiedBy>Jari Mustonen</cp:lastModifiedBy>
  <cp:revision>1</cp:revision>
  <dcterms:created xsi:type="dcterms:W3CDTF">2020-07-08T18:43:07Z</dcterms:created>
  <dcterms:modified xsi:type="dcterms:W3CDTF">2021-05-17T05:12:07Z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0x0101008E63AB4B2EA1794D86B6B49103196B23</vt:lpwstr>
  </property>
</Properties>
</file>